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C7A1A-0183-46C8-912D-F3934304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34266-28AD-492F-AE07-4687075EB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2993E-F6C4-4690-94D9-574C5733F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334C7-77AC-49B1-A98F-32A963B73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EADE8A-19E2-42BF-9871-E35960EE5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1FE4F-91D4-41F2-A225-73BFF7CF1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2F02D-E239-4586-8615-CC3913496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08A1C-0566-447D-A4BC-4A6C47B98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260C1-CC63-4889-8E67-F842F9000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00E9C-37EE-4B0A-9865-699ED1E4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D77C7-F854-49D9-A5AF-76B04496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4420301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如何利用SWOT分析克服个人职业障碍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个人职业障碍的现状和影响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SWOT分析在个人职业障碍克服中的应用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基于SWOT分析的个人职业障碍克服策略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SWOT分析在个人职业障碍克服中的实践案例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通过有效的策略制定和实施，助力个人实现职业目标，获得更好的职业发展。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揭示个人职业障碍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通过SWOT分析，深入了解个人在职业发展中面临的优势、劣势、机会和威胁，从而识别并应对潜在的障碍。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通过克服职业障碍，发挥个人优势，把握职业机会，提高个人在职场中的竞争力和适应能力。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SWOT分析是一种常用的战略分析工具，通过对个人或组织的优势（Strengths）、劣势（Weaknesses）、机会（Opportunities）和威胁（Threats）进行深入分析，为制定有效的发展策略提供依据。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识别个人优势和劣势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通过对比分析，明确个人在职业发展中的长处和不足，为制定针对性的提升计划提供依据。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发现职业机会和威胁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通过对外部环境的分析，发现潜在的职业机会和威胁，为个人在职业发展中把握机遇、规避风险提供参考。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制定职业发展策略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基于SWOT分析的结果，制定符合个人实际情况的职业发展策略，包括能力提升、资源整合、市场定位等方面的具体措施。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个人职业障碍的现状和影响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个人在某些关键技能或专业知识上的欠缺，可能导致无法胜任更高层次的工作或应对新的挑战。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对于新领域或新职位，个人可能因为缺乏相关经验而难以快速适应和融入。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个人对自己的职业目标和发展路径不清晰，可能导致在选择职业方向时犹豫不决或频繁更换工作。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职业定位模糊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与同事、上级或下属之间的沟通不畅或人际关系紧张，可能对个人的工作表现和职业发展造成负面影响。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人际关系障碍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个人职业障碍的类型和表现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个人职业障碍可能使个人在职业发展上停滞不前，错过晋升机会。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限制职业晋升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影响工作满意度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导致职业转型困难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损害个人形象和信誉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由于无法克服职业障碍，个人可能对工作产生厌倦和不满，降低工作积极性和效率。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当个人希望转换职业领域或寻求新的发展机遇时，职业障碍可能增加转型的难度和成本。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长期无法克服的职业障碍可能对个人的职业形象和信誉造成损害，影响未来的职业发展机会。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个人职业障碍对个人发展的影响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SWOT分析在个人职业障碍克服中的应用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评估自己在所从事领域中的专业技能和知识，找出自己擅长的方面。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分析自己的人际关系网络，找出可以为自己职业发展提供支持和帮助的人。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个人品质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识别自己的积极品质，如领导力、创造力、沟通能力等，这些品质可以在职业发展中发挥重要作用。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评估自己在某些方面是否缺乏必要的经验和技能，这可能会成为职业发展的障碍。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分析自己是否有良好的时间管理能力，如果没有，可能会导致工作效率低下和压力过大。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识别自己在沟通方面是否存在不足，如表达能力、倾听能力等，这可能会影响团队合作和职业发展。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了解所在行业的发展趋势和未来发展方向，找出可以把握的职业发展机会。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了解公司的政策和计划，找出可以为自己职业发展提供支持的方面。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通过社交网络了解职业发展的机会和资源，如参加行业会议、加入专业组织等。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https://d.book118.com/295344203010011111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2024-09-16T15:37:45.624</cp:lastPrinted>
  <dcterms:created xsi:type="dcterms:W3CDTF">2024-09-16T07:37:45Z</dcterms:created>
  <dcterms:modified xsi:type="dcterms:W3CDTF">2024-09-16T07:37:47Z</dcterms:modified>
</cp:coreProperties>
</file>