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704D4-407C-42BA-AF3C-F7113A54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FC8B1-19AB-48E7-8E1C-85DD06F9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0ABAD-3B75-4E5B-A391-FA960E0C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B46EB-44D8-43DD-8291-EAC7859C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ED28E8-DDE3-416F-B927-B97626F8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595EE-3D3C-47CF-83EB-A0AF58C2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B9EC49-BC78-4C87-90F5-51537DF6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204AD-52A8-4670-8B0D-B1D7F5FA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6C3AA-7802-402B-BFD0-63B32B019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9B15-1881-4580-AEC8-2AAA3D11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92E4C-533D-4375-B538-63D14BA5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4222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初中英语学习游戏活动计划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 and purpose of game activities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Participants and grouping arrangements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Game Activity Content and Rule Design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Event time and location arrangement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Resource Requirements and Budgeting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Event promotion and promotion strategies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 and purpose of game activities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Junior high school is a critical period for English learning, where students need to consolidate their language foundation and develop their interest in the subject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Game activities have been proven to be effective in engaging students and enhancing their learning experience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With the integration of technology in education, there is a growing trend of using digital games for language learning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301" b="16301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405" r="1040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693" r="11693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Background Introduction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significance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provide a fun and interactive way for students to learn and practice English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foster a collaborative and competitive learning environment where students can learn from each other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develop students' language skills, including listening, speaking, reading, and writing, through authentic and meaningful contexts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enhance students' motivation and engagement in English learning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will show increased confidence and entusiasm in English learning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Teachers will observe positive changes in students' attitude and participation in class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game activities will provide valuable feedback to teachers on areas where students need further support and guidance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will demonstrate improved English proficiency, specifically in areas targeted by the game activities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Anticipated result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Participants and grouping arrangements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Teacher role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Identify the teacher's role in facilitating the game and supporting student learning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 size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Advisor the number of students participating and how it may affect game dynamics and learning outcomes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 background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Analyze students' English proficiency, learning styles, interests, and motivations to participate in the game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Participant analysis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Group students based on similar English proficiency levels to ensure fair competition and targeted instruction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Homogeneous grouping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Mix students of different proficiency levels to resource peer learning and collaboration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Heterogeneous grouping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random methods to assign students to groups to promote inclusion and unexpected interactions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Random grouping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Allow students to choose their own groups based on shared interests or friendships to enhance motivation and engagement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Voluntary grouping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Grouping principles and strategies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Group leaders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Designate one or more group leaders to facilitate group discussions, ensure task completion, and communicate with the teacher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students to rotate roles within the group to develop different skills and take on new responsibilities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Assign specific tasks or roles to each group member to ensure active participation and accountability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Emphasis on the importance of working together as a team to achieve common goals and support each other's learning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Role rotation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Individual responsibilities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Collaborative learning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Group Role Positioning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Game Activity Content and Rule Design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are giving a scrambled word and must unshramble it to form a valid English word within a set time limit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Scramble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Using flashcards with English words on one side and their definitions or translations on the other, students race to match the correct cards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Flashcards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mark off words on their bingo cards as the teacher calls them out, with the first to complete a line or full card winning a price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bingo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competition games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completion delay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are divided into teams and take turns to complete a sense started by the teacher, with each team member adding a word until a complete sense is formed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167" r="11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Story building delay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Similar to the presence completion delay, but with teams working together to build a heritage story, with each team member adding a presence at a time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 relay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race to identify and correct graphical errors in senses read out by the teacher, with the fast team winning points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relay games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Situational role plays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are assigned roles and scenarios to act out, such as a doctor's appointment or a shopping trip, using their English language skills to communicate with each other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Improved role plays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With no script or pre planned dialogue, students must use their proposed skills and English language ability to create a reliable and engaging role play on the spot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Drama performance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can work together to write and perform a short play or skill in English, showcasing their language skills and creativity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Role playing games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https://d.book118.com/295344222203011112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2024-09-18T23:37:32.387</cp:lastPrinted>
  <dcterms:created xsi:type="dcterms:W3CDTF">2024-09-18T15:37:32Z</dcterms:created>
  <dcterms:modified xsi:type="dcterms:W3CDTF">2024-09-18T15:37:34Z</dcterms:modified>
</cp:coreProperties>
</file>