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1B60C-D807-476B-9A14-56F56D30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CDDD-A44B-4C61-A26E-3DA68BA6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9BB0B-6076-4062-9943-681972CC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6D9F0-D351-4DAD-A42C-A3E84EB2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8C8C4-621D-45D1-8DCA-D9C54DF4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214C9-9866-4508-A9FC-9B5B8926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95D8E-5802-47BF-BBE7-9DA0A49A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2CC1B-AE21-43CC-A5BB-88D01A4BF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59BA6-8535-4694-9AB3-71672114C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102A6-345C-4D6E-948D-E53EFDEC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6FAED-CE04-4A4D-ADF1-F1E80CDB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0151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心肌梗塞药物治疗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药物治疗的副作用与处理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1" r="314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心肌梗塞是由于冠状动脉阻塞导致心肌缺血、缺氧而引起的坏死。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心肌梗塞是一种常见的心血管疾病，具有较高的致残率和死亡率，需要及时诊断和治疗。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8" b="10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冠状动脉粥样硬化是心肌梗塞的主要原因，由于动脉粥样硬化斑块破裂或血栓形成，导致冠状动脉阻塞。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冠状动脉粥样硬化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高血压是心肌梗塞的重要危险因素，长期高血压导致冠状动脉损伤和动脉粥样硬化。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吸烟可引起冠状动脉痉挛，增加心肌梗塞的风险。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糖尿病是心肌梗塞的独立危险因素，可引起冠状动脉病变和动脉粥样硬化。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心肌梗塞的病因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8" r="1763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心肌梗塞最常见的症状是胸痛，通常为压迫性、窒息性疼痛，可放射至左肩、左上肢等部位。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心肌梗塞可引起各种心律失常，包括室性早搏、室性心动过速、房室传导阻滞等。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心肌梗塞可导致血压下降，出现头晕、乏力、出汗等症状。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心肌梗塞可引起心力衰竭，表现为呼吸困难、水肿等症状。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心肌梗塞的症状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通过药物缓解心肌梗塞引起的胸痛、呼吸困难等症状，提高患者的生活质量。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改善预后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通过药物治疗降低心肌梗塞的复发风险，减轻心肌损伤，促进心肌修复。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药物治疗有助于控制心肌梗塞可能引发的各种并发症，如心律失常、心力衰竭等。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在心肌梗塞发生后的最初几小时内，应尽快进行药物治疗以最大程度地减少心肌损伤。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在急性期过后，应继续进行药物治疗以促进心肌修复，预防复发。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对于心肌梗塞患者，长期药物治疗是必要的，以降低复发风险和维护心血管健康。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药物治疗的时机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心肌梗塞患者应严格遵医嘱用药，不可随意增减剂量或更改用药方式。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药物治疗过程中，患者应留意身体反应，如出现不适或异常症状应及时就医。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在治疗过程中，患者应定期进行复查，以便医生根据病情调整治疗方案。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抗血小板药物是心肌梗塞治疗中的基石，主要用于预防血栓形成和减少心血管事件。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常用的抗血小板药物包括阿司匹林、氯吡格雷、替格瑞洛等。这些药物通过抑制血小板聚集，降低血栓形成的风险，从而降低心肌梗塞的复发率和心血管事件的发生率。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58" r="1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β受体拮抗剂主要用于缓解心肌梗塞后的心绞痛症状和降低心率。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常见的β受体拮抗剂包括美托洛尔、阿替洛尔等。这些药物通过阻断肾上腺素与心脏β受体的结合，减慢心率，降低心肌收缩力，从而减少心肌耗氧量，缓解心绞痛症状。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https://d.book118.com/296000151023010033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2024-09-01T14:22:50.627</cp:lastPrinted>
  <dcterms:created xsi:type="dcterms:W3CDTF">2024-09-01T06:22:50Z</dcterms:created>
  <dcterms:modified xsi:type="dcterms:W3CDTF">2024-09-01T06:22:52Z</dcterms:modified>
</cp:coreProperties>
</file>