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9CEBF-0566-4BF6-AAA6-1E4BF88CF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3341B-56B6-4C83-A803-DF98BBA60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0E640-5123-471F-8A2F-C4CFD7196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0BF70-6569-40F5-8C0F-76BF60A3F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374909-EE3A-4744-B16A-9A12BB0DD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5EE90-0A3D-473E-B3F8-7807C3D74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6C451F-4A10-48F2-A6DA-12C8D286B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1F9DA-2D59-47EB-B12A-902B85AF2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18054-BA36-4BE8-A6D7-1CCAB3D4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61764-9F58-4DE4-B1B8-7F27BF55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F42CC-57B5-4284-B862-0162BF9D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01015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小学面部护理课件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面部护理基础知识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常见皮肤问题及应对方法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健康生活习惯与面部护理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06" r="670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保持皮肤健康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保持面部清洁是保持皮肤健康的第一步，可以有效去除污垢和多余油脂，预防毛孔堵塞。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面部皮肤需要足够的水分来维持其弹性和光泽，适当的保湿措施可以防止皮肤干燥和脱屑。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紫外线是皮肤老化的主要原因之一，因此每天出门前应涂抹防晒霜，以保护皮肤不受阳光伤害。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整洁的面部皮肤可以让一个人看起来更加精神饱满，提高个人形象。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783" r="277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适当的面部护理可以让皮肤看起来更加光滑、细腻，增加美感。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拥有健康的皮肤可以增强一个人的自信心，更好地展现自我。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正确的面部护理可以有效预防毛孔堵塞，从而减少痘痘的产生。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625" r="3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保持皮肤清洁和毛孔通畅可以有效预防黑头的产生。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适当的保湿和防晒措施可以预防皮肤干燥和老化，从而减少皱纹的产生。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预防皮肤问题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清洁是面部护理的基础，可以有效去除皮肤表面的污垢、油脂和死皮细胞。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选择适合自己肤质的洁面产品，用温水湿润脸部，取适量洁面产品揉出泡沫后，轻柔按摩脸部，然后用清水冲洗干净。注意不要用力搓揉脸部。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保湿是保持皮肤弹性和水润的关键，有助于补充皮肤所需的水分和营养。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选择适合自己肤质的保湿产品，取适量涂抹于脸部，轻轻按摩至完全吸收。注意不要使用过多油腻的产品，以免堵塞毛孔。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防晒是保护皮肤不受紫外线伤害的重要措施，可以有效预防皮肤晒伤、晒斑和皮肤老化。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选择适合自己肤质的防晒产品，在出门前15-30分钟涂抹于脸部和其他暴露部位，并定期补涂。注意不要在阳光强烈时长时间暴晒。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日常护肤步骤包括洁面、爽肤、眼霜、精华、乳液或面霜等，可以有效保护皮肤健康。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根据个人肤质和需求选择适合自己的护肤产品，按照正确的顺序涂抹于脸部。注意不要使用过多产品，以免给皮肤造成负担。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日常护肤步骤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常见皮肤问题及应对方法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https://d.book118.com/296001015140010034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2024-09-03T22:07:01.755</cp:lastPrinted>
  <dcterms:created xsi:type="dcterms:W3CDTF">2024-09-03T14:07:01Z</dcterms:created>
  <dcterms:modified xsi:type="dcterms:W3CDTF">2024-09-03T14:07:03Z</dcterms:modified>
</cp:coreProperties>
</file>