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6AADB-822B-4A1A-8D18-D1A157707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DA299-D08B-456B-9D1C-E204DD93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79B31-3D37-4BF0-BC7B-0A52200BE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1A908-BB28-40BA-839A-01BE47A8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32540-E299-4CD5-B89A-892528EC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BAC4D-C72C-46DB-B3FC-DEA0FC6F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ADE55-0EB7-4360-80DA-B5EABAC6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A940E-DF43-4DC8-8C46-11F41D23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CB177-A701-4AFE-8C09-E8D573C7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7CBAC-F96F-4F14-8E6B-6E65D145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7F018-13C5-4072-8E62-BA40113D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122114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游戏市场机遇与挑战并存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游戏行业未来发展方向探讨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游戏行业是指通过开发、运营和销售游戏产品及相关服务，满足消费者娱乐、社交、竞技等需求的产业。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根据游戏内容、玩法和平台等不同维度，游戏行业可分为角色扮演游戏、动作游戏、射击游戏、策略游戏、休闲游戏等多个子类。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游戏行业经历了从单机游戏到网络游戏，再到移动游戏的演变过程，不断推动技术创新和商业模式变革。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当前，游戏行业已成为全球最具影响力和盈利能力的娱乐产业之一，市场规模持续扩大，玩家群体日益壮大。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包括游戏策划、程序开发、美术设计、音效制作等环节，是游戏产品的创作过程。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游戏发行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通过与开发商合作，将游戏产品推向市场，实现商业化运营。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游戏运营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负责游戏的推广、营销、客户服务等工作，确保游戏的稳定运行和用户体验。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游戏周边产业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包括游戏媒体、电竞产业、游戏硬件等，与游戏行业相互依存，共同推动产业发展。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根据最新统计数据，全球游戏市场规模已达数千亿美元，并且仍在持续增长。其中，亚洲市场占据主导地位，北美和欧洲市场也有显著贡献。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近年来，游戏市场保持了稳定的增长速度。随着技术的进步和消费者需求的变化，预计未来几年游戏市场将继续保持强劲的增长势头。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游戏市场的竞争日益激烈，包括大型跨国游戏公司、独立游戏开发商以及新兴的游戏创业公司。这些公司通过不断创新和提供优质的游戏体验来吸引和留住玩家。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全球游戏市场的主要参与者包括腾讯、网易、微软、索尼、任天堂等公司。这些公司拥有强大的游戏开发能力和庞大的用户基础，持续推出受欢迎的游戏作品。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多样化游戏类型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消费者需求多样化，游戏类型丰富多样。从角色扮演游戏（RPG）到射击游戏（FPS），从策略游戏到休闲益智游戏，不同类型的游戏吸引了不同年龄段和兴趣爱好的玩家。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高品质游戏体验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玩家对游戏体验的要求越来越高，包括精美的画面、流畅的操作、丰富的剧情和深入的游戏机制。游戏公司需要不断提升技术水平和创意能力，以满足玩家的期望。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社交互动与跨平台体验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随着社交网络和移动互联网的普及，玩家对游戏的社交互动和跨平台体验需求增加。游戏公司需要提供更多社交功能和跨平台支持，让玩家能够随时随地与好友一起玩游戏。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5G网络的高带宽、低延迟特性将极大提升游戏体验，为游戏行业带来新的发展机遇。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云计算可以实现游戏资源的动态分配和跨平台互通，降低游戏开发成本，提高运营效率。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AI技术在游戏中的应用将逐渐普及，包括NPC行为模拟、语音交互、智能推荐等，提升游戏的沉浸感和个性化体验。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通过游戏化的学习方式，激发学习者的兴趣和动力，提高教育效果。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游戏+教育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利用游戏技术辅助心理治疗、康复训练等，为医疗行业提供新的治疗手段。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游戏+医疗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结合地域文化和旅游资源，打造特色游戏产品，促进文旅产业发展。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游戏+文旅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跨界融合拓展应用场景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https://d.book118.com/296001221144010035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2024-09-05T13:52:47.869</cp:lastPrinted>
  <dcterms:created xsi:type="dcterms:W3CDTF">2024-09-05T05:52:47Z</dcterms:created>
  <dcterms:modified xsi:type="dcterms:W3CDTF">2024-09-05T05:52:50Z</dcterms:modified>
</cp:coreProperties>
</file>