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2B9F80-9183-4865-B529-F65E9D4FB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A9D583-3615-45B4-ADA5-0BFAC9700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5D7CC4-68AA-4AD9-9139-231F32666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5096B3-9FF2-4403-B5C9-A48D5DD21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340B51-101C-46F5-BBDA-C0CC3B790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062FAA-54B0-4F44-9D0F-AC10CA054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78140B-A355-468E-A093-C25C92498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716650-7D6C-490F-9959-9535B7555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1467D6-B1FF-4536-B02A-BCC7C6E73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2F7CA7-7E7F-40AA-82E7-1F5B207FE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A0F7B3-4AC3-42F5-9CCB-5DCB983A8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003014104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市农办年度农事业工作总结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农村工作总结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农民工作总结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工作计划与展望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以提高农业效益和农民收入为目标，推动农业供给侧结构性改革，优化农业产业结构，增强农业创新能力和竞争力。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促进农业高质量发展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以建设美丽乡村和推进农村现代化为目标，加强农村基础设施建设，包括农村公路、水利、电力、通信等方面，提高农村生产生活条件。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加强农村基础设施建设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以推进农村综合改革和乡村振兴为目标，深化农村土地制度改革，促进农村集体经济发展，推动城乡融合发展，增强农村发展内生动力。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推进农村改革发展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工作目标与任务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112" b="23112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rgbClr val="404040">
              <a:alpha val="100000"/>
            </a:srgb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重点工作：加强农业科技创新和产业扶贫# 市农办年度农事业工作总结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工作重点与难点</a:t>
            </a:r>
          </a:p>
        </p:txBody>
      </p:sp>
      <p:sp>
        <p:nvSpPr>
          <p:cNvPr id="27" name="Freeform 27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农业工作总结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政策宣传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市农办通过各种渠道，如媒体、宣传册和讲座等，向农民和涉农企业宣传农业政策，确保政策的有效实施。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政策落实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市农办通过监督和检查，确保农业政策的落实，同时根据实施情况及时调整政策，以更好地服务于农业生产和农民增收。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政策制定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市农办根据国家农业政策，结合本市实际情况，制定了一系列农业政策，以支持农民增收、农业结构调整和农村经济发展。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农业政策制定与落实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市农办从国内外引进先进的农业技术，为农民提供技术支持。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083" r="21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技术引进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市农办组织了各种农业技术培训，包括种植、养殖、加工等方面的技术，提高农民的技术水平。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技术培训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市农办通过技术指导、现场示范等方式，为农民提供技术服务，解决农民在农业生产中遇到的技术问题。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技术服务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农业技术推广与服务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市农办根据市场需求和本市资源状况，制定农业产业发展规划，引导农民和企业合理配置资源，发展优势产业。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产业规划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市农办通过项目扶持、贷款优惠等方式，支持农业产业的发展，特别是对新兴产业和特色产业给予重点支持。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市农办对农业产业进行监测和分析，及时掌握产业发展动态，为政府决策提供参考。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产业监测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农业产业规划与发展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市农办通过宣传教育，提高农民和涉农企业的环保意识，推广环保理念。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环保宣传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市农办推广生态农业、有机农业等环保措施，减少化肥和农药的使用量，降低对环境的污染。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市农办加强对农业环境的监管力度，对污染严重的企业和个人进行处罚，同时对积极采取环保措施的企业和个人给予奖励。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环保监管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农业环境保护与治理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农村工作总结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农村水利建设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全市共完成农村水利工程500处，改善灌溉面积5万亩，解决了15个村庄的饮水问题。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农村电力建设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全市共完成农村电网改造200个村庄，新增变压器30台，线路长度30公里。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农村道路建设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全市共完成农村道路建设1000公里，硬化150公里，解决了100个村庄的道路通行问题。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农村基础设施建设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5417784">
            <a:off x="6477400" y="2610745"/>
            <a:ext cx="1568482" cy="1639538"/>
          </a:xfrm>
          <a:custGeom>
            <a:rect l="l" t="t" r="r" b="b"/>
            <a:pathLst>
              <a:path w="3790823" h="3962533">
                <a:moveTo>
                  <a:pt x="2850411" y="1980294"/>
                </a:moveTo>
                <a:cubicBezTo>
                  <a:pt x="2850411" y="1463429"/>
                  <a:pt x="2431409" y="1044427"/>
                  <a:pt x="1914544" y="1044427"/>
                </a:cubicBezTo>
                <a:cubicBezTo>
                  <a:pt x="1397679" y="1044427"/>
                  <a:pt x="978677" y="1463429"/>
                  <a:pt x="978677" y="1980294"/>
                </a:cubicBezTo>
                <a:cubicBezTo>
                  <a:pt x="978677" y="2497159"/>
                  <a:pt x="1397679" y="2916161"/>
                  <a:pt x="1914544" y="2916161"/>
                </a:cubicBezTo>
                <a:cubicBezTo>
                  <a:pt x="2431409" y="2916161"/>
                  <a:pt x="2850411" y="2497159"/>
                  <a:pt x="2850411" y="1980294"/>
                </a:cubicBezTo>
                <a:close/>
                <a:moveTo>
                  <a:pt x="3790824" y="1792726"/>
                </a:moveTo>
                <a:lnTo>
                  <a:pt x="3790824" y="2083454"/>
                </a:lnTo>
                <a:cubicBezTo>
                  <a:pt x="3790824" y="2158559"/>
                  <a:pt x="3729939" y="2219444"/>
                  <a:pt x="3654834" y="2219444"/>
                </a:cubicBezTo>
                <a:lnTo>
                  <a:pt x="3255083" y="2219444"/>
                </a:lnTo>
                <a:lnTo>
                  <a:pt x="3249665" y="2254949"/>
                </a:lnTo>
                <a:cubicBezTo>
                  <a:pt x="3204280" y="2476737"/>
                  <a:pt x="3105019" y="2678901"/>
                  <a:pt x="2966153" y="2847168"/>
                </a:cubicBezTo>
                <a:lnTo>
                  <a:pt x="2938885" y="2877170"/>
                </a:lnTo>
                <a:lnTo>
                  <a:pt x="3224970" y="3266562"/>
                </a:lnTo>
                <a:cubicBezTo>
                  <a:pt x="3247204" y="3296825"/>
                  <a:pt x="3255067" y="3333235"/>
                  <a:pt x="3249805" y="3367637"/>
                </a:cubicBezTo>
                <a:cubicBezTo>
                  <a:pt x="3244544" y="3402040"/>
                  <a:pt x="3226158" y="3434436"/>
                  <a:pt x="3195895" y="3456670"/>
                </a:cubicBezTo>
                <a:lnTo>
                  <a:pt x="2961603" y="3628803"/>
                </a:lnTo>
                <a:cubicBezTo>
                  <a:pt x="2901078" y="3673271"/>
                  <a:pt x="2815963" y="3660254"/>
                  <a:pt x="2771495" y="3599728"/>
                </a:cubicBezTo>
                <a:lnTo>
                  <a:pt x="2488779" y="3214923"/>
                </a:lnTo>
                <a:lnTo>
                  <a:pt x="2445010" y="3236007"/>
                </a:lnTo>
                <a:cubicBezTo>
                  <a:pt x="2322727" y="3287728"/>
                  <a:pt x="2191324" y="3322109"/>
                  <a:pt x="2053883" y="3336067"/>
                </a:cubicBezTo>
                <a:lnTo>
                  <a:pt x="2037562" y="3336891"/>
                </a:lnTo>
                <a:lnTo>
                  <a:pt x="2037562" y="3826543"/>
                </a:lnTo>
                <a:cubicBezTo>
                  <a:pt x="2037562" y="3901648"/>
                  <a:pt x="1976677" y="3962533"/>
                  <a:pt x="1901572" y="3962533"/>
                </a:cubicBezTo>
                <a:lnTo>
                  <a:pt x="1610844" y="3962533"/>
                </a:lnTo>
                <a:cubicBezTo>
                  <a:pt x="1535739" y="3962533"/>
                  <a:pt x="1474854" y="3901648"/>
                  <a:pt x="1474854" y="3826543"/>
                </a:cubicBezTo>
                <a:lnTo>
                  <a:pt x="1474854" y="3269232"/>
                </a:lnTo>
                <a:lnTo>
                  <a:pt x="1384078" y="3236007"/>
                </a:lnTo>
                <a:cubicBezTo>
                  <a:pt x="1261794" y="3184286"/>
                  <a:pt x="1148631" y="3115224"/>
                  <a:pt x="1047671" y="3031904"/>
                </a:cubicBezTo>
                <a:lnTo>
                  <a:pt x="997214" y="2986046"/>
                </a:lnTo>
                <a:lnTo>
                  <a:pt x="710082" y="3250899"/>
                </a:lnTo>
                <a:cubicBezTo>
                  <a:pt x="654876" y="3301821"/>
                  <a:pt x="568842" y="3298349"/>
                  <a:pt x="517920" y="3243143"/>
                </a:cubicBezTo>
                <a:lnTo>
                  <a:pt x="320802" y="3029444"/>
                </a:lnTo>
                <a:cubicBezTo>
                  <a:pt x="269879" y="2974238"/>
                  <a:pt x="273352" y="2888204"/>
                  <a:pt x="328558" y="2837282"/>
                </a:cubicBezTo>
                <a:lnTo>
                  <a:pt x="666127" y="2525905"/>
                </a:lnTo>
                <a:lnTo>
                  <a:pt x="658832" y="2510762"/>
                </a:lnTo>
                <a:cubicBezTo>
                  <a:pt x="624351" y="2429240"/>
                  <a:pt x="597577" y="2343664"/>
                  <a:pt x="579423" y="2254949"/>
                </a:cubicBezTo>
                <a:lnTo>
                  <a:pt x="574005" y="2219445"/>
                </a:lnTo>
                <a:lnTo>
                  <a:pt x="135990" y="2219445"/>
                </a:lnTo>
                <a:cubicBezTo>
                  <a:pt x="60885" y="2219445"/>
                  <a:pt x="0" y="2158560"/>
                  <a:pt x="0" y="2083455"/>
                </a:cubicBezTo>
                <a:lnTo>
                  <a:pt x="0" y="1792727"/>
                </a:lnTo>
                <a:cubicBezTo>
                  <a:pt x="0" y="1717622"/>
                  <a:pt x="60885" y="1656737"/>
                  <a:pt x="135990" y="1656737"/>
                </a:cubicBezTo>
                <a:lnTo>
                  <a:pt x="591998" y="1656737"/>
                </a:lnTo>
                <a:lnTo>
                  <a:pt x="613005" y="1575038"/>
                </a:lnTo>
                <a:cubicBezTo>
                  <a:pt x="652823" y="1447017"/>
                  <a:pt x="711010" y="1327089"/>
                  <a:pt x="784482" y="1218336"/>
                </a:cubicBezTo>
                <a:lnTo>
                  <a:pt x="848257" y="1133051"/>
                </a:lnTo>
                <a:lnTo>
                  <a:pt x="538492" y="735456"/>
                </a:lnTo>
                <a:cubicBezTo>
                  <a:pt x="492333" y="676210"/>
                  <a:pt x="502943" y="590761"/>
                  <a:pt x="562189" y="544603"/>
                </a:cubicBezTo>
                <a:lnTo>
                  <a:pt x="791529" y="365924"/>
                </a:lnTo>
                <a:cubicBezTo>
                  <a:pt x="850776" y="319765"/>
                  <a:pt x="936224" y="330375"/>
                  <a:pt x="982383" y="389621"/>
                </a:cubicBezTo>
                <a:lnTo>
                  <a:pt x="1281754" y="773875"/>
                </a:lnTo>
                <a:lnTo>
                  <a:pt x="1384078" y="724584"/>
                </a:lnTo>
                <a:lnTo>
                  <a:pt x="1474853" y="691359"/>
                </a:lnTo>
                <a:lnTo>
                  <a:pt x="1474853" y="135990"/>
                </a:lnTo>
                <a:cubicBezTo>
                  <a:pt x="1474853" y="60885"/>
                  <a:pt x="1535738" y="0"/>
                  <a:pt x="1610843" y="0"/>
                </a:cubicBezTo>
                <a:lnTo>
                  <a:pt x="1901571" y="0"/>
                </a:lnTo>
                <a:cubicBezTo>
                  <a:pt x="1976676" y="0"/>
                  <a:pt x="2037561" y="60885"/>
                  <a:pt x="2037561" y="135990"/>
                </a:cubicBezTo>
                <a:lnTo>
                  <a:pt x="2037561" y="623699"/>
                </a:lnTo>
                <a:lnTo>
                  <a:pt x="2053883" y="624523"/>
                </a:lnTo>
                <a:cubicBezTo>
                  <a:pt x="2191324" y="638481"/>
                  <a:pt x="2322727" y="672862"/>
                  <a:pt x="2445010" y="724584"/>
                </a:cubicBezTo>
                <a:lnTo>
                  <a:pt x="2559802" y="779881"/>
                </a:lnTo>
                <a:lnTo>
                  <a:pt x="2876923" y="455906"/>
                </a:lnTo>
                <a:cubicBezTo>
                  <a:pt x="2929460" y="402234"/>
                  <a:pt x="3015559" y="401314"/>
                  <a:pt x="3069231" y="453850"/>
                </a:cubicBezTo>
                <a:lnTo>
                  <a:pt x="3276993" y="657217"/>
                </a:lnTo>
                <a:cubicBezTo>
                  <a:pt x="3303829" y="683485"/>
                  <a:pt x="3317477" y="718144"/>
                  <a:pt x="3317849" y="752945"/>
                </a:cubicBezTo>
                <a:cubicBezTo>
                  <a:pt x="3318221" y="787746"/>
                  <a:pt x="3305317" y="822689"/>
                  <a:pt x="3279048" y="849525"/>
                </a:cubicBezTo>
                <a:lnTo>
                  <a:pt x="2989791" y="1145034"/>
                </a:lnTo>
                <a:lnTo>
                  <a:pt x="3044606" y="1218336"/>
                </a:lnTo>
                <a:cubicBezTo>
                  <a:pt x="3118078" y="1327089"/>
                  <a:pt x="3176264" y="1447017"/>
                  <a:pt x="3216083" y="1575038"/>
                </a:cubicBezTo>
                <a:lnTo>
                  <a:pt x="3237090" y="1656736"/>
                </a:lnTo>
                <a:lnTo>
                  <a:pt x="3654834" y="1656736"/>
                </a:lnTo>
                <a:cubicBezTo>
                  <a:pt x="3729939" y="1656736"/>
                  <a:pt x="3790824" y="1717621"/>
                  <a:pt x="3790824" y="179272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0817784">
            <a:off x="7071664" y="3240538"/>
            <a:ext cx="380048" cy="38004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6200000">
            <a:off x="8078838" y="2037055"/>
            <a:ext cx="3224117" cy="3370231"/>
          </a:xfrm>
          <a:custGeom>
            <a:rect l="l" t="t" r="r" b="b"/>
            <a:pathLst>
              <a:path w="3790823" h="3962533">
                <a:moveTo>
                  <a:pt x="2850411" y="1980294"/>
                </a:moveTo>
                <a:cubicBezTo>
                  <a:pt x="2850411" y="1463429"/>
                  <a:pt x="2431409" y="1044427"/>
                  <a:pt x="1914544" y="1044427"/>
                </a:cubicBezTo>
                <a:cubicBezTo>
                  <a:pt x="1397679" y="1044427"/>
                  <a:pt x="978677" y="1463429"/>
                  <a:pt x="978677" y="1980294"/>
                </a:cubicBezTo>
                <a:cubicBezTo>
                  <a:pt x="978677" y="2497159"/>
                  <a:pt x="1397679" y="2916161"/>
                  <a:pt x="1914544" y="2916161"/>
                </a:cubicBezTo>
                <a:cubicBezTo>
                  <a:pt x="2431409" y="2916161"/>
                  <a:pt x="2850411" y="2497159"/>
                  <a:pt x="2850411" y="1980294"/>
                </a:cubicBezTo>
                <a:close/>
                <a:moveTo>
                  <a:pt x="3790824" y="1792726"/>
                </a:moveTo>
                <a:lnTo>
                  <a:pt x="3790824" y="2083454"/>
                </a:lnTo>
                <a:cubicBezTo>
                  <a:pt x="3790824" y="2158559"/>
                  <a:pt x="3729939" y="2219444"/>
                  <a:pt x="3654834" y="2219444"/>
                </a:cubicBezTo>
                <a:lnTo>
                  <a:pt x="3255083" y="2219444"/>
                </a:lnTo>
                <a:lnTo>
                  <a:pt x="3249665" y="2254949"/>
                </a:lnTo>
                <a:cubicBezTo>
                  <a:pt x="3204280" y="2476737"/>
                  <a:pt x="3105019" y="2678901"/>
                  <a:pt x="2966153" y="2847168"/>
                </a:cubicBezTo>
                <a:lnTo>
                  <a:pt x="2938885" y="2877170"/>
                </a:lnTo>
                <a:lnTo>
                  <a:pt x="3224970" y="3266562"/>
                </a:lnTo>
                <a:cubicBezTo>
                  <a:pt x="3247204" y="3296825"/>
                  <a:pt x="3255067" y="3333235"/>
                  <a:pt x="3249805" y="3367637"/>
                </a:cubicBezTo>
                <a:cubicBezTo>
                  <a:pt x="3244544" y="3402040"/>
                  <a:pt x="3226158" y="3434436"/>
                  <a:pt x="3195895" y="3456670"/>
                </a:cubicBezTo>
                <a:lnTo>
                  <a:pt x="2961603" y="3628803"/>
                </a:lnTo>
                <a:cubicBezTo>
                  <a:pt x="2901078" y="3673271"/>
                  <a:pt x="2815963" y="3660254"/>
                  <a:pt x="2771495" y="3599728"/>
                </a:cubicBezTo>
                <a:lnTo>
                  <a:pt x="2488779" y="3214923"/>
                </a:lnTo>
                <a:lnTo>
                  <a:pt x="2445010" y="3236007"/>
                </a:lnTo>
                <a:cubicBezTo>
                  <a:pt x="2322727" y="3287728"/>
                  <a:pt x="2191324" y="3322109"/>
                  <a:pt x="2053883" y="3336067"/>
                </a:cubicBezTo>
                <a:lnTo>
                  <a:pt x="2037562" y="3336891"/>
                </a:lnTo>
                <a:lnTo>
                  <a:pt x="2037562" y="3826543"/>
                </a:lnTo>
                <a:cubicBezTo>
                  <a:pt x="2037562" y="3901648"/>
                  <a:pt x="1976677" y="3962533"/>
                  <a:pt x="1901572" y="3962533"/>
                </a:cubicBezTo>
                <a:lnTo>
                  <a:pt x="1610844" y="3962533"/>
                </a:lnTo>
                <a:cubicBezTo>
                  <a:pt x="1535739" y="3962533"/>
                  <a:pt x="1474854" y="3901648"/>
                  <a:pt x="1474854" y="3826543"/>
                </a:cubicBezTo>
                <a:lnTo>
                  <a:pt x="1474854" y="3269232"/>
                </a:lnTo>
                <a:lnTo>
                  <a:pt x="1384078" y="3236007"/>
                </a:lnTo>
                <a:cubicBezTo>
                  <a:pt x="1261794" y="3184286"/>
                  <a:pt x="1148631" y="3115224"/>
                  <a:pt x="1047671" y="3031904"/>
                </a:cubicBezTo>
                <a:lnTo>
                  <a:pt x="997214" y="2986046"/>
                </a:lnTo>
                <a:lnTo>
                  <a:pt x="710082" y="3250899"/>
                </a:lnTo>
                <a:cubicBezTo>
                  <a:pt x="654876" y="3301821"/>
                  <a:pt x="568842" y="3298349"/>
                  <a:pt x="517920" y="3243143"/>
                </a:cubicBezTo>
                <a:lnTo>
                  <a:pt x="320802" y="3029444"/>
                </a:lnTo>
                <a:cubicBezTo>
                  <a:pt x="269879" y="2974238"/>
                  <a:pt x="273352" y="2888204"/>
                  <a:pt x="328558" y="2837282"/>
                </a:cubicBezTo>
                <a:lnTo>
                  <a:pt x="666127" y="2525905"/>
                </a:lnTo>
                <a:lnTo>
                  <a:pt x="658832" y="2510762"/>
                </a:lnTo>
                <a:cubicBezTo>
                  <a:pt x="624351" y="2429240"/>
                  <a:pt x="597577" y="2343664"/>
                  <a:pt x="579423" y="2254949"/>
                </a:cubicBezTo>
                <a:lnTo>
                  <a:pt x="574005" y="2219445"/>
                </a:lnTo>
                <a:lnTo>
                  <a:pt x="135990" y="2219445"/>
                </a:lnTo>
                <a:cubicBezTo>
                  <a:pt x="60885" y="2219445"/>
                  <a:pt x="0" y="2158560"/>
                  <a:pt x="0" y="2083455"/>
                </a:cubicBezTo>
                <a:lnTo>
                  <a:pt x="0" y="1792727"/>
                </a:lnTo>
                <a:cubicBezTo>
                  <a:pt x="0" y="1717622"/>
                  <a:pt x="60885" y="1656737"/>
                  <a:pt x="135990" y="1656737"/>
                </a:cubicBezTo>
                <a:lnTo>
                  <a:pt x="591998" y="1656737"/>
                </a:lnTo>
                <a:lnTo>
                  <a:pt x="613005" y="1575038"/>
                </a:lnTo>
                <a:cubicBezTo>
                  <a:pt x="652823" y="1447017"/>
                  <a:pt x="711010" y="1327089"/>
                  <a:pt x="784482" y="1218336"/>
                </a:cubicBezTo>
                <a:lnTo>
                  <a:pt x="848257" y="1133051"/>
                </a:lnTo>
                <a:lnTo>
                  <a:pt x="538492" y="735456"/>
                </a:lnTo>
                <a:cubicBezTo>
                  <a:pt x="492333" y="676210"/>
                  <a:pt x="502943" y="590761"/>
                  <a:pt x="562189" y="544603"/>
                </a:cubicBezTo>
                <a:lnTo>
                  <a:pt x="791529" y="365924"/>
                </a:lnTo>
                <a:cubicBezTo>
                  <a:pt x="850776" y="319765"/>
                  <a:pt x="936224" y="330375"/>
                  <a:pt x="982383" y="389621"/>
                </a:cubicBezTo>
                <a:lnTo>
                  <a:pt x="1281754" y="773875"/>
                </a:lnTo>
                <a:lnTo>
                  <a:pt x="1384078" y="724584"/>
                </a:lnTo>
                <a:lnTo>
                  <a:pt x="1474853" y="691359"/>
                </a:lnTo>
                <a:lnTo>
                  <a:pt x="1474853" y="135990"/>
                </a:lnTo>
                <a:cubicBezTo>
                  <a:pt x="1474853" y="60885"/>
                  <a:pt x="1535738" y="0"/>
                  <a:pt x="1610843" y="0"/>
                </a:cubicBezTo>
                <a:lnTo>
                  <a:pt x="1901571" y="0"/>
                </a:lnTo>
                <a:cubicBezTo>
                  <a:pt x="1976676" y="0"/>
                  <a:pt x="2037561" y="60885"/>
                  <a:pt x="2037561" y="135990"/>
                </a:cubicBezTo>
                <a:lnTo>
                  <a:pt x="2037561" y="623699"/>
                </a:lnTo>
                <a:lnTo>
                  <a:pt x="2053883" y="624523"/>
                </a:lnTo>
                <a:cubicBezTo>
                  <a:pt x="2191324" y="638481"/>
                  <a:pt x="2322727" y="672862"/>
                  <a:pt x="2445010" y="724584"/>
                </a:cubicBezTo>
                <a:lnTo>
                  <a:pt x="2559802" y="779881"/>
                </a:lnTo>
                <a:lnTo>
                  <a:pt x="2876923" y="455906"/>
                </a:lnTo>
                <a:cubicBezTo>
                  <a:pt x="2929460" y="402234"/>
                  <a:pt x="3015559" y="401314"/>
                  <a:pt x="3069231" y="453850"/>
                </a:cubicBezTo>
                <a:lnTo>
                  <a:pt x="3276993" y="657217"/>
                </a:lnTo>
                <a:cubicBezTo>
                  <a:pt x="3303829" y="683485"/>
                  <a:pt x="3317477" y="718144"/>
                  <a:pt x="3317849" y="752945"/>
                </a:cubicBezTo>
                <a:cubicBezTo>
                  <a:pt x="3318221" y="787746"/>
                  <a:pt x="3305317" y="822689"/>
                  <a:pt x="3279048" y="849525"/>
                </a:cubicBezTo>
                <a:lnTo>
                  <a:pt x="2989791" y="1145034"/>
                </a:lnTo>
                <a:lnTo>
                  <a:pt x="3044606" y="1218336"/>
                </a:lnTo>
                <a:cubicBezTo>
                  <a:pt x="3118078" y="1327089"/>
                  <a:pt x="3176264" y="1447017"/>
                  <a:pt x="3216083" y="1575038"/>
                </a:cubicBezTo>
                <a:lnTo>
                  <a:pt x="3237090" y="1656736"/>
                </a:lnTo>
                <a:lnTo>
                  <a:pt x="3654834" y="1656736"/>
                </a:lnTo>
                <a:cubicBezTo>
                  <a:pt x="3729939" y="1656736"/>
                  <a:pt x="3790824" y="1717621"/>
                  <a:pt x="3790824" y="179272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0817784">
            <a:off x="9350711" y="3363792"/>
            <a:ext cx="680371" cy="68037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6200000">
            <a:off x="7259021" y="4383062"/>
            <a:ext cx="977456" cy="1021747"/>
          </a:xfrm>
          <a:custGeom>
            <a:rect l="l" t="t" r="r" b="b"/>
            <a:pathLst>
              <a:path w="3790823" h="3962533">
                <a:moveTo>
                  <a:pt x="2850411" y="1980294"/>
                </a:moveTo>
                <a:cubicBezTo>
                  <a:pt x="2850411" y="1463429"/>
                  <a:pt x="2431409" y="1044427"/>
                  <a:pt x="1914544" y="1044427"/>
                </a:cubicBezTo>
                <a:cubicBezTo>
                  <a:pt x="1397679" y="1044427"/>
                  <a:pt x="978677" y="1463429"/>
                  <a:pt x="978677" y="1980294"/>
                </a:cubicBezTo>
                <a:cubicBezTo>
                  <a:pt x="978677" y="2497159"/>
                  <a:pt x="1397679" y="2916161"/>
                  <a:pt x="1914544" y="2916161"/>
                </a:cubicBezTo>
                <a:cubicBezTo>
                  <a:pt x="2431409" y="2916161"/>
                  <a:pt x="2850411" y="2497159"/>
                  <a:pt x="2850411" y="1980294"/>
                </a:cubicBezTo>
                <a:close/>
                <a:moveTo>
                  <a:pt x="3790824" y="1792726"/>
                </a:moveTo>
                <a:lnTo>
                  <a:pt x="3790824" y="2083454"/>
                </a:lnTo>
                <a:cubicBezTo>
                  <a:pt x="3790824" y="2158559"/>
                  <a:pt x="3729939" y="2219444"/>
                  <a:pt x="3654834" y="2219444"/>
                </a:cubicBezTo>
                <a:lnTo>
                  <a:pt x="3255083" y="2219444"/>
                </a:lnTo>
                <a:lnTo>
                  <a:pt x="3249665" y="2254949"/>
                </a:lnTo>
                <a:cubicBezTo>
                  <a:pt x="3204280" y="2476737"/>
                  <a:pt x="3105019" y="2678901"/>
                  <a:pt x="2966153" y="2847168"/>
                </a:cubicBezTo>
                <a:lnTo>
                  <a:pt x="2938885" y="2877170"/>
                </a:lnTo>
                <a:lnTo>
                  <a:pt x="3224970" y="3266562"/>
                </a:lnTo>
                <a:cubicBezTo>
                  <a:pt x="3247204" y="3296825"/>
                  <a:pt x="3255067" y="3333235"/>
                  <a:pt x="3249805" y="3367637"/>
                </a:cubicBezTo>
                <a:cubicBezTo>
                  <a:pt x="3244544" y="3402040"/>
                  <a:pt x="3226158" y="3434436"/>
                  <a:pt x="3195895" y="3456670"/>
                </a:cubicBezTo>
                <a:lnTo>
                  <a:pt x="2961603" y="3628803"/>
                </a:lnTo>
                <a:cubicBezTo>
                  <a:pt x="2901078" y="3673271"/>
                  <a:pt x="2815963" y="3660254"/>
                  <a:pt x="2771495" y="3599728"/>
                </a:cubicBezTo>
                <a:lnTo>
                  <a:pt x="2488779" y="3214923"/>
                </a:lnTo>
                <a:lnTo>
                  <a:pt x="2445010" y="3236007"/>
                </a:lnTo>
                <a:cubicBezTo>
                  <a:pt x="2322727" y="3287728"/>
                  <a:pt x="2191324" y="3322109"/>
                  <a:pt x="2053883" y="3336067"/>
                </a:cubicBezTo>
                <a:lnTo>
                  <a:pt x="2037562" y="3336891"/>
                </a:lnTo>
                <a:lnTo>
                  <a:pt x="2037562" y="3826543"/>
                </a:lnTo>
                <a:cubicBezTo>
                  <a:pt x="2037562" y="3901648"/>
                  <a:pt x="1976677" y="3962533"/>
                  <a:pt x="1901572" y="3962533"/>
                </a:cubicBezTo>
                <a:lnTo>
                  <a:pt x="1610844" y="3962533"/>
                </a:lnTo>
                <a:cubicBezTo>
                  <a:pt x="1535739" y="3962533"/>
                  <a:pt x="1474854" y="3901648"/>
                  <a:pt x="1474854" y="3826543"/>
                </a:cubicBezTo>
                <a:lnTo>
                  <a:pt x="1474854" y="3269232"/>
                </a:lnTo>
                <a:lnTo>
                  <a:pt x="1384078" y="3236007"/>
                </a:lnTo>
                <a:cubicBezTo>
                  <a:pt x="1261794" y="3184286"/>
                  <a:pt x="1148631" y="3115224"/>
                  <a:pt x="1047671" y="3031904"/>
                </a:cubicBezTo>
                <a:lnTo>
                  <a:pt x="997214" y="2986046"/>
                </a:lnTo>
                <a:lnTo>
                  <a:pt x="710082" y="3250899"/>
                </a:lnTo>
                <a:cubicBezTo>
                  <a:pt x="654876" y="3301821"/>
                  <a:pt x="568842" y="3298349"/>
                  <a:pt x="517920" y="3243143"/>
                </a:cubicBezTo>
                <a:lnTo>
                  <a:pt x="320802" y="3029444"/>
                </a:lnTo>
                <a:cubicBezTo>
                  <a:pt x="269879" y="2974238"/>
                  <a:pt x="273352" y="2888204"/>
                  <a:pt x="328558" y="2837282"/>
                </a:cubicBezTo>
                <a:lnTo>
                  <a:pt x="666127" y="2525905"/>
                </a:lnTo>
                <a:lnTo>
                  <a:pt x="658832" y="2510762"/>
                </a:lnTo>
                <a:cubicBezTo>
                  <a:pt x="624351" y="2429240"/>
                  <a:pt x="597577" y="2343664"/>
                  <a:pt x="579423" y="2254949"/>
                </a:cubicBezTo>
                <a:lnTo>
                  <a:pt x="574005" y="2219445"/>
                </a:lnTo>
                <a:lnTo>
                  <a:pt x="135990" y="2219445"/>
                </a:lnTo>
                <a:cubicBezTo>
                  <a:pt x="60885" y="2219445"/>
                  <a:pt x="0" y="2158560"/>
                  <a:pt x="0" y="2083455"/>
                </a:cubicBezTo>
                <a:lnTo>
                  <a:pt x="0" y="1792727"/>
                </a:lnTo>
                <a:cubicBezTo>
                  <a:pt x="0" y="1717622"/>
                  <a:pt x="60885" y="1656737"/>
                  <a:pt x="135990" y="1656737"/>
                </a:cubicBezTo>
                <a:lnTo>
                  <a:pt x="591998" y="1656737"/>
                </a:lnTo>
                <a:lnTo>
                  <a:pt x="613005" y="1575038"/>
                </a:lnTo>
                <a:cubicBezTo>
                  <a:pt x="652823" y="1447017"/>
                  <a:pt x="711010" y="1327089"/>
                  <a:pt x="784482" y="1218336"/>
                </a:cubicBezTo>
                <a:lnTo>
                  <a:pt x="848257" y="1133051"/>
                </a:lnTo>
                <a:lnTo>
                  <a:pt x="538492" y="735456"/>
                </a:lnTo>
                <a:cubicBezTo>
                  <a:pt x="492333" y="676210"/>
                  <a:pt x="502943" y="590761"/>
                  <a:pt x="562189" y="544603"/>
                </a:cubicBezTo>
                <a:lnTo>
                  <a:pt x="791529" y="365924"/>
                </a:lnTo>
                <a:cubicBezTo>
                  <a:pt x="850776" y="319765"/>
                  <a:pt x="936224" y="330375"/>
                  <a:pt x="982383" y="389621"/>
                </a:cubicBezTo>
                <a:lnTo>
                  <a:pt x="1281754" y="773875"/>
                </a:lnTo>
                <a:lnTo>
                  <a:pt x="1384078" y="724584"/>
                </a:lnTo>
                <a:lnTo>
                  <a:pt x="1474853" y="691359"/>
                </a:lnTo>
                <a:lnTo>
                  <a:pt x="1474853" y="135990"/>
                </a:lnTo>
                <a:cubicBezTo>
                  <a:pt x="1474853" y="60885"/>
                  <a:pt x="1535738" y="0"/>
                  <a:pt x="1610843" y="0"/>
                </a:cubicBezTo>
                <a:lnTo>
                  <a:pt x="1901571" y="0"/>
                </a:lnTo>
                <a:cubicBezTo>
                  <a:pt x="1976676" y="0"/>
                  <a:pt x="2037561" y="60885"/>
                  <a:pt x="2037561" y="135990"/>
                </a:cubicBezTo>
                <a:lnTo>
                  <a:pt x="2037561" y="623699"/>
                </a:lnTo>
                <a:lnTo>
                  <a:pt x="2053883" y="624523"/>
                </a:lnTo>
                <a:cubicBezTo>
                  <a:pt x="2191324" y="638481"/>
                  <a:pt x="2322727" y="672862"/>
                  <a:pt x="2445010" y="724584"/>
                </a:cubicBezTo>
                <a:lnTo>
                  <a:pt x="2559802" y="779881"/>
                </a:lnTo>
                <a:lnTo>
                  <a:pt x="2876923" y="455906"/>
                </a:lnTo>
                <a:cubicBezTo>
                  <a:pt x="2929460" y="402234"/>
                  <a:pt x="3015559" y="401314"/>
                  <a:pt x="3069231" y="453850"/>
                </a:cubicBezTo>
                <a:lnTo>
                  <a:pt x="3276993" y="657217"/>
                </a:lnTo>
                <a:cubicBezTo>
                  <a:pt x="3303829" y="683485"/>
                  <a:pt x="3317477" y="718144"/>
                  <a:pt x="3317849" y="752945"/>
                </a:cubicBezTo>
                <a:cubicBezTo>
                  <a:pt x="3318221" y="787746"/>
                  <a:pt x="3305317" y="822689"/>
                  <a:pt x="3279048" y="849525"/>
                </a:cubicBezTo>
                <a:lnTo>
                  <a:pt x="2989791" y="1145034"/>
                </a:lnTo>
                <a:lnTo>
                  <a:pt x="3044606" y="1218336"/>
                </a:lnTo>
                <a:cubicBezTo>
                  <a:pt x="3118078" y="1327089"/>
                  <a:pt x="3176264" y="1447017"/>
                  <a:pt x="3216083" y="1575038"/>
                </a:cubicBezTo>
                <a:lnTo>
                  <a:pt x="3237090" y="1656736"/>
                </a:lnTo>
                <a:lnTo>
                  <a:pt x="3654834" y="1656736"/>
                </a:lnTo>
                <a:cubicBezTo>
                  <a:pt x="3729939" y="1656736"/>
                  <a:pt x="3790824" y="1717621"/>
                  <a:pt x="3790824" y="1792726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9353" y="4775492"/>
            <a:ext cx="236887" cy="23688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全市共新建、改扩建农村学校20所，新增学位2000个。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农村教育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全市共新建、改扩建农村卫生室30所，新增床位150张。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农村卫生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8" name="TextBox 18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全市共举办农村文化活动50场，丰富了农民的文化生活。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农村文化</a:t>
            </a:r>
          </a:p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农村社会事业发展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农村土地制度改革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全市共完成农村土地确权登记颁证1500户，促进了土地流转和规模经营。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农村集体产权制度改革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全市共完成农村集体产权制度改革20个村庄，明晰了产权关系，增加了农民收入。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农业保险制度创新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全市共推出5种农业保险新产品，覆盖面达到80%，提高了农民的抗风险能力。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农村改革与制度创新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https://d.book118.com/296003014104010103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2024-09-28T15:48:34.717</cp:lastPrinted>
  <dcterms:created xsi:type="dcterms:W3CDTF">2024-09-28T07:48:34Z</dcterms:created>
  <dcterms:modified xsi:type="dcterms:W3CDTF">2024-09-28T07:48:36Z</dcterms:modified>
</cp:coreProperties>
</file>