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4DF90C8-441F-4424-A242-4258707EEC5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8369202-E7AC-4CB8-9383-BA27973ECE9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6B5CE63-E88E-4CB2-B331-35CF14E05ED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BE2287A-CC90-4576-8E42-134AB2BD693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3D7E69D-5FE2-4E8A-A8F3-0920F3769FF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F9A236F-675D-40CB-BF2A-B70AFE2C50D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B7AB36B-BCBC-4970-B6DA-D998E72364C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7E5893B-3813-4B6A-80F8-849B9BAF48C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1B25632-5306-4CB2-A1A1-2F8E63BF085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E2928FA-CB9B-4648-A854-985F4CD63A7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41D1D3E-BC88-4BC4-A384-E4D8F54AFCE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96005022230010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625811" y="1717202"/>
            <a:ext cx="6025042"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物流管理与采购管理的发展趋势</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物流管理概述与发展趋势</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采购管理概述与发展趋势</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供应链协同与整合在物流及采购中应用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数字化技术在物流及采购中创新应用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绿色可持续发展在物流及采购中实践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总结：未来物流管理与采购管理挑战与机遇</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物流管理概述与发展趋势</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物流管理是指在社会生产过程中，根据物质资料实体流动的规律，应用管理的基本原理和科学方法，对物流活动进行计划、组织、指挥、协调、控制和监督，使各项物流活动实现最佳的协调与配合，以降低物流成本，提高物流效率和经济效益。</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物流管理定义</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物流管理对于企业来说至关重要。首先，物流管理能够降低企业的运输和仓储成本，提高企业的经济效益。其次，物流管理能够优化企业的资源配置，提高企业的运营效率。最后，物流管理还能够提升企业的客户服务水平，增强企业的市场竞争力。</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物流管理重要性</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物流管理定义及重要性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近年来，我国物流业发展迅速，物流基础设施不断完善，物流技术和管理水平不断提高。然而，与发达国家相比，我国物流管理还存在一些问题，如物流成本高、信息化程度低、专业人才缺乏等。</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国内物流管理现状</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发达国家在物流管理方面具有较高的水平。他们注重物流信息化和智能化建设，通过先进的物流技术和设备提高物流效率。同时，他们重视物流人才的培养和引进，为物流业的发展提供了有力的人才保障。</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国外物流管理现状</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国内外物流管理现状对比</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智能化发展</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随着人工智能、大数据等技术的不断发展，未来物流管理将更加智能化。通过智能化的物流管理系统，企业能够实现物流过程的自动化和智能化决策，提高物流效率和服务水平。</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8154" r="8154"/>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绿色化发展</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环保意识的提高将推动物流管理向绿色化方向发展。未来物流管理将更加注重环保和可持续发展，通过绿色包装、绿色运输等措施降低物流活动对环境的影响。</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全球化发展</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随着全球化的不断深入发展，未来物流管理将更加注重全球化布局和国际化合作。企业将通过建立全球化的物流网络和国际化的物流合作机制，实现物流资源的优化配置和全球范围内的物流服务。</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未来物流管理发展趋势预测</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采购管理概述与发展趋势</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采购管理定义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采购管理是企业为保障物资供应而进行的计划、组织、指挥、协调和控制活动，涉及供应商选择、采购订单下达、物料入库、付款结算等全过程。</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采购管理作用</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采购管理在企业运营中发挥着重要作用，包括保障生产所需物资的及时供应、降低采购成本、优化供应商资源、提高采购效率等，是企业核心竞争力的重要组成部分。</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8594" r="18594"/>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采购管理定义及作用</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传统采购与现代采购比较</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传统采购特点</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传统采购模式通常以价格为导向，注重短期交易和利益最大化，供应商选择范围有限，缺乏长期合作关系和战略规划。</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现代采购特点</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现代采购模式强调供应链协同和长期合作关系，注重供应商的综合能力和长期绩效，采用先进的采购技术和工具，如电子化采购、数据分析等，提高采购效率和透明度。</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5400000">
            <a:off x="5770591" y="1524691"/>
            <a:ext cx="650818" cy="1000332"/>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88669" y="2024857"/>
            <a:ext cx="614662" cy="3856902"/>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5400000" flipH="1" flipV="1">
            <a:off x="5770591" y="5381593"/>
            <a:ext cx="650818" cy="1000332"/>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flipH="1">
            <a:off x="3444517" y="3306389"/>
            <a:ext cx="650818" cy="1000332"/>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5788669" y="1438299"/>
            <a:ext cx="614662" cy="4736512"/>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8053418" y="3306389"/>
            <a:ext cx="650818" cy="1000332"/>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402999" y="3260307"/>
            <a:ext cx="1386002" cy="138600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13773" y="2175410"/>
            <a:ext cx="30139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随着大数据、人工智能等技术的发展，未来采购管理将更加数字化和智能化，实现自动化决策和优化。</a:t>
            </a:r>
          </a:p>
        </p:txBody>
      </p:sp>
      <p:sp>
        <p:nvSpPr>
          <p:cNvPr id="10" name="TextBox 10"/>
          <p:cNvSpPr txBox="1"/>
          <p:nvPr/>
        </p:nvSpPr>
        <p:spPr>
          <a:xfrm>
            <a:off x="713773" y="1765835"/>
            <a:ext cx="2477594" cy="3046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数字化与智能化</a:t>
            </a:r>
          </a:p>
        </p:txBody>
      </p:sp>
      <p:sp>
        <p:nvSpPr>
          <p:cNvPr id="11" name="TextBox 11"/>
          <p:cNvSpPr txBox="1"/>
          <p:nvPr/>
        </p:nvSpPr>
        <p:spPr>
          <a:xfrm>
            <a:off x="673343" y="4670214"/>
            <a:ext cx="30139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未来采购管理将更加注重全球化和多元化，拓展国际供应商资源，降低采购成本，提高采购效率。</a:t>
            </a:r>
          </a:p>
        </p:txBody>
      </p:sp>
      <p:sp>
        <p:nvSpPr>
          <p:cNvPr id="12" name="TextBox 12"/>
          <p:cNvSpPr txBox="1"/>
          <p:nvPr/>
        </p:nvSpPr>
        <p:spPr>
          <a:xfrm>
            <a:off x="673343" y="4260639"/>
            <a:ext cx="2477594" cy="3046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全球化与多元化</a:t>
            </a:r>
          </a:p>
        </p:txBody>
      </p:sp>
      <p:sp>
        <p:nvSpPr>
          <p:cNvPr id="13" name="TextBox 13"/>
          <p:cNvSpPr txBox="1"/>
          <p:nvPr/>
        </p:nvSpPr>
        <p:spPr>
          <a:xfrm>
            <a:off x="8608883" y="2175410"/>
            <a:ext cx="30139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未来采购管理将更加注重供应链协同和整合，与供应商建立紧密合作关系，共同应对市场变化和挑战。</a:t>
            </a:r>
          </a:p>
        </p:txBody>
      </p:sp>
      <p:sp>
        <p:nvSpPr>
          <p:cNvPr id="14" name="TextBox 14"/>
          <p:cNvSpPr txBox="1"/>
          <p:nvPr/>
        </p:nvSpPr>
        <p:spPr>
          <a:xfrm>
            <a:off x="8608883" y="1765835"/>
            <a:ext cx="2477594" cy="3046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供应链协同与整合</a:t>
            </a:r>
          </a:p>
        </p:txBody>
      </p:sp>
      <p:sp>
        <p:nvSpPr>
          <p:cNvPr id="15" name="TextBox 15"/>
          <p:cNvSpPr txBox="1"/>
          <p:nvPr/>
        </p:nvSpPr>
        <p:spPr>
          <a:xfrm>
            <a:off x="8608883" y="4670214"/>
            <a:ext cx="30139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随着环保意识的提高，未来采购管理将更加注重绿色采购和可持续发展，选择环保、低碳的供应商和产品。</a:t>
            </a:r>
          </a:p>
        </p:txBody>
      </p:sp>
      <p:sp>
        <p:nvSpPr>
          <p:cNvPr id="16" name="TextBox 16"/>
          <p:cNvSpPr txBox="1"/>
          <p:nvPr/>
        </p:nvSpPr>
        <p:spPr>
          <a:xfrm>
            <a:off x="8608883" y="4260639"/>
            <a:ext cx="2477594" cy="3046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绿色采购与可持续发展</a:t>
            </a:r>
          </a:p>
        </p:txBody>
      </p:sp>
      <p:sp>
        <p:nvSpPr>
          <p:cNvPr id="17" name="AutoShape 17"/>
          <p:cNvSpPr/>
          <p:nvPr/>
        </p:nvSpPr>
        <p:spPr>
          <a:xfrm>
            <a:off x="5198112" y="3055420"/>
            <a:ext cx="1795777" cy="1795777"/>
          </a:xfrm>
          <a:prstGeom prst="ellipse">
            <a:avLst/>
          </a:prstGeom>
          <a:solidFill>
            <a:schemeClr val="accent2">
              <a:alpha val="100000"/>
            </a:schemeClr>
          </a:solidFill>
          <a:ln w="76200">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Freeform 18"/>
          <p:cNvSpPr/>
          <p:nvPr/>
        </p:nvSpPr>
        <p:spPr>
          <a:xfrm>
            <a:off x="5772540" y="3629848"/>
            <a:ext cx="646919" cy="646919"/>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未来采购管理发展趋势分析</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供应链协同与整合在物流及采购中应用</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供应链协同是指供应链中各节点企业为了提高整体竞争力而进行的彼此协调和相互支持。</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通过协同，企业可以实现资源共享、风险共担，提高运作效率，降低成本，增强市场响应速度。</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供应链协同概念及优势</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供应链协同优势</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供应链协同定义</a:t>
            </a: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31250" r="31250"/>
          <a:stretch>
            <a:fillRect/>
          </a:stretch>
        </p:blipFill>
        <p:spPr>
          <a:xfrm>
            <a:off x="740688" y="1168478"/>
            <a:ext cx="3679823"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案例分析</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以某电商企业为例，通过整合供应链资源，优化物流配送网络，实现了快速响应市场需求，提高了客户满意度。</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整合措施</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该电商企业建立了高效的物流信息系统，实现了与供应商、第三方物流等合作伙伴的信息共享和协同作业，从而提高了物流运作效率。</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供应链整合在物流中应用案例</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https://d.book118.com/296005022230010044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65</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2024-09-13T10:49:23.024</cp:lastPrinted>
  <dcterms:created xsi:type="dcterms:W3CDTF">2024-09-13T02:49:23Z</dcterms:created>
  <dcterms:modified xsi:type="dcterms:W3CDTF">2024-09-13T02:49:25Z</dcterms:modified>
</cp:coreProperties>
</file>