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86539-CD33-49D6-86DE-9B7C1AEF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DF6C8-9CC5-4648-8141-F295367A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C0E26-0E1D-4062-B286-6EA5B69B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37517-C1F4-469E-A64A-E3D83B58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7F43A-3E13-4590-8BFF-5464500B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7BD85-1C75-4AD3-ADAD-E7BFA039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499F7-C798-4E45-A01A-696B19AF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E8070-ADF3-4372-963A-0B8088AEF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547D1-4E02-402E-B045-817CBB87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D1538-16ED-4AE1-AAA2-D3859738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494C9-A123-4B0E-A8BA-08917185E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001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半瘫老人护理经验交流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半瘫老人的基本护理知识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半瘫老人的特殊护理需求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探讨如何为半瘫老人提供全面、专业的护理，帮助他们提高生活质量。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半瘫老人护理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强调护理在半瘫老人生活中的关键作用，以及如何通过科学、合理的护理减轻家庭负担。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半瘫老人由于身体部分功能的丧失，需要特别关注其生理需求，如饮食、排泄、清洁等。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半瘫老人可能面临心理压力和情绪困扰，需要关注其心理健康，提供心理支持和疏导。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鼓励半瘫老人积极参与社会活动，提高生活质量，减轻家庭负担。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半瘫老人的基本护理知识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每2小时为半瘫老人翻身一次，并轻拍其背部，有助于预防褥疮和肺部感染。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每天为老人擦洗身体，保持皮肤清洁干燥，以预防皮肤感染。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定期为老人清洁口腔，保持口腔卫生，预防口腔感染。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日常照顾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与半瘫老人保持经常性的沟通交流，了解其心理需求，给予关心和安慰。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鼓励参与活动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鼓励半瘫老人积极参与各种活动，提高其生活质量和自信心。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创造舒适环境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为半瘫老人创造一个舒适、温馨的生活环境，有助于缓解其焦虑和抑郁情绪。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在半瘫老人的居住环境中，应采取防摔措施，如设置扶手、地面防滑等。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防摔措施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定期检查半瘫老人的皮肤状况，及时发现并处理褥疮等皮肤问题。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注意半瘫老人的饮食安全，避免误吸和呛咳等意外情况的发生。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半瘫老人的特殊护理需求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https://d.book118.com/296010014013010104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2024-09-29T14:48:26.962</cp:lastPrinted>
  <dcterms:created xsi:type="dcterms:W3CDTF">2024-09-29T06:48:26Z</dcterms:created>
  <dcterms:modified xsi:type="dcterms:W3CDTF">2024-09-29T06:48:28Z</dcterms:modified>
</cp:coreProperties>
</file>