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731B0-FC84-461A-B98A-A32C097CF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93A39-37FE-4754-B503-FF38BD63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7EE23-7B2F-42CC-B5B2-724D42073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363DA-C860-4DD6-A467-5D70B8C8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C28E7-A61F-4A32-AE2C-608E92A40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DCDC73-4122-4787-85D2-CF835938B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E1F65-62EE-49C1-A560-AA8D1FADF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75F17-27E6-49D8-BDE5-D4303127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418A1-15A3-4969-80F9-DCF447D1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48B5C-3795-47E0-B667-59DF11A2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EB47E-055D-48BF-A953-4F7462251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11034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工厂技能培训计划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培训师资力量与设施保障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培训成果展示与分享环节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随着制造业的快速发展，工厂技能培训成为提升竞争力的关键。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为了满足生产线的需求，员工需要具备专业的技能和知识。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通过对员工技能水平的评估，发现需要改进和提升的方面。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通过培训，使员工掌握必要的技能和知识，提高工作效率。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通过培训，减少生产过程中的错误和缺陷，提高产品质量。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通过培训，增强员工对工厂的认同感和归属感，提高工作积极性。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9" b="216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提升工厂竞争力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通过培训，提高员工技能水平，提升工厂在行业中的竞争力。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通过培训，提高产品质量和生产效率，促进企业的发展。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培养人才梯队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通过培训，培养一批具备专业技能和知识的员工，为企业发展储备人才。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技能培训内容与方法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培训员工熟练掌握各种生产设备的操作规程，包括设备结构、性能、安全操作等方面的知识。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培训员工了解生产工艺流程，掌握各工序的操作要点和注意事项，提高生产效率和质量。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培训员工掌握品质控制的基本知识和技能，包括品质标准、检验方法、不合格品处理等方面的知识。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品质控制技能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培训员工了解安全生产法规和标准，掌握安全操作规程和应急处理措施，确保生产安全。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安全生产技能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技能培训内容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45" r="237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通过课堂讲解、案例分析、图片展示等方式，向员工传授相关知识和技能。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组织员工进行实际操作训练，包括设备操作、工艺流程演练、品质控制实操等，提高员工实际操作能力。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通过模拟生产现场，组织员工进行应急演练和安全生产演练，提高员工应对突发事件的能力。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利用网络平台和数字化资源，提供在线学习课程和资料，方便员工随时随地进行学习。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根据员工岗位和技能需求，制定合理的培训周期，一般以周为单位。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根据生产计划和员工工作时间安排，合理安排培训时间，确保培训不影响生产进度。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采用集中式培训和分散式培训相结合的方式，根据实际情况灵活调整。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定期对员工进行技能考核和评估，及时发现和解决问题，确保培训效果和质量。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培训师资力量与设施保障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组建一支具备专业技能和丰富实践经验的培训团队，包括技术专家、高级技工、培训师等。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建立专业培训团队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定期组织教师参加各类培训课程，提高教师的专业素养和教学能力。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鼓励教师结合实际生产情况，创新教学方法和手段，提高培训效果。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鼓励教师创新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培训师资力量建设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定期维护更新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对培训设施进行定期维护和更新，确保设备的正常运行和使用效果。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完善培训设施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建设具备先进设备、模拟生产环境的培训场所，满足不同工种和岗位的培训需求。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建立设备档案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对培训设施进行登记和管理，建立设备档案，方便管理和使用。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培训设施保障措施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https://d.book118.com/296011034055010050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2024-09-15T12:55:39.024</cp:lastPrinted>
  <dcterms:created xsi:type="dcterms:W3CDTF">2024-09-15T04:55:39Z</dcterms:created>
  <dcterms:modified xsi:type="dcterms:W3CDTF">2024-09-15T04:55:41Z</dcterms:modified>
</cp:coreProperties>
</file>