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C1890-53A0-4F22-AA89-FAC22AEF4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DCFEC-9AA8-4C38-B5E0-8819B768C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2E50E-0B46-49D3-BEC0-87241F003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1A8A7-C347-4ABC-9F50-2B7625C0E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FB741C-08CD-40E9-91E0-00B84FB8B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AD7D8-6F8F-4F01-88B4-728821F17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8C9519-C4F2-4B7D-AD94-55B7863F7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09D30-6A3D-416B-81F5-CA1726615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CE432-772E-498D-AD26-072CBCFDB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BDF63-ADA3-4FAE-9270-6F62A8342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E22F0-91B5-4E80-AEAE-BEBD5F38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14023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护理学基础导尿术实训报告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导尿术基础知识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实训结果与反思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实训背景与目的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随着人口老龄化加剧，导尿术在临床护理中的需求日益增加，掌握导尿术对于护理专业学生至关重要。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导尿术是护理学基础的重要内容之一，是评估排尿障碍患者的重要手段，也是临床实践中常见的护理操作。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通过导尿术实训，学生可以更好地理解理论知识，提高实际操作技能，为未来的临床工作打下坚实的基础。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72" r="2347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通过实训，使学生能够全面了解导尿术的原理、适应症、禁忌症及操作步骤，为实际操作做好准备。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掌握导尿术的基本原理和操作流程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通过模拟演练和实际操作，培养学生的动手能力和操作技巧，提高导尿术的成功率和安全性。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提高实际操作能力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在实训过程中，强调护理人员的职业道德和人文关怀，培养学生的沟通能力和团队协作精神。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针对操作中可能遇到的问题，引导学生思考并寻找解决方案，提高学生的应变能力和解决问题的能力。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增强问题解决能力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导尿术基础知识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导尿术的定义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导尿术是一种常用的护理技术，通过导尿管将尿液从膀胱导出体外，以解决排尿困难、尿潴留等问题。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导尿术的重要性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导尿术在临床护理中具有重要意义，对于排尿困难的患者，导尿术可以缓解症状，减轻患者的痛苦；对于手术患者，导尿术可以预防尿潴留和尿路感染的发生。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导尿术的定义与重要性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排尿困难、尿潴留、尿道损伤、尿道狭窄、膀胱出血、泌尿系统疾病等。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尿道感染、尿道狭窄、尿道肿瘤、尿道损伤等。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导尿术的适应症与禁忌症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清洁手套、消毒液、导尿管、引流袋等。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插管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将导尿管插入尿道约15-20厘米，尿液流出后继续插入约5厘米。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用胶布固定导尿管于大腿内侧，保持导尿管通畅。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了解患者的基本情况、病史、用药情况等，评估是否需要进行导尿术。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对患者的外阴部进行消毒，保证无菌操作。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记录导尿的时间、量、颜色等，观察患者情况。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导尿术的操作流程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实训过程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https://d.book118.com/296014023002010045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2024-09-13T15:25:01.320</cp:lastPrinted>
  <dcterms:created xsi:type="dcterms:W3CDTF">2024-09-13T07:25:01Z</dcterms:created>
  <dcterms:modified xsi:type="dcterms:W3CDTF">2024-09-13T07:25:03Z</dcterms:modified>
</cp:coreProperties>
</file>