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72D96-BF26-4610-A494-2CEDB349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5E2C9-842A-40C6-8827-DEB506BD0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31618-882C-46F2-B9EF-EC3C5ED3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36745-C2CF-416E-9EEA-A54EB1D0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2B51CD-BB76-4B6C-9521-699494370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A0280-7125-47E0-8A9F-82512487B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549000-527E-493A-9673-9FE600A0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6B1D1-6627-48D7-A56B-0DB31902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24057-7FA7-4306-A5D5-D5561295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38291-6070-4D1A-93FA-9161436CE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0CBCC-41B5-4945-98A4-6AEA37B33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501515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提升员工职业素质的培训计划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培训时间与进度安排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培训资源与支持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公司现状及员工职业素质需求分析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员工职业素质参差不齐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公司现有员工职业素质水平不一，部分员工缺乏必要的职业技能和职业素养，难以满足公司业务发展的需求。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行业竞争压力加大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随着行业竞争的加剧，公司对员工职业素质的要求也越来越高，需要员工不断提升自身能力以适应市场变化。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公司发展战略需要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公司未来的发展战略要求员工具备更高的职业素质，包括创新能力、团队协作能力、客户服务意识等。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通过培训使员工掌握更加专业的知识和技能，提高工作效率和质量。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提升员工职业技能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培养员工职业素养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加强员工的职业道德、职业操守和职业素养等方面的培训，提高员工的综合素质。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通过培训帮助员工提升自身能力和价值，实现个人职业发展。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在职员工提升培训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针对在职员工进行定期的职业技能和职业素养培训，不断提高其工作能力和综合素质。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中高层管理人员培训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针对中高层管理人员进行管理技能和领导力方面的培训，提高其管理水平和领导能力。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针对新入职的员工进行必要的职业技能和职业素养培训，使其尽快适应公司文化和工作环境。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根据员工所在岗位和工作内容，提供针对性的专业技能培训，如销售技巧、项目管理、软件开发等。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帮助员工深入了解所在行业的发展趋势、前沿技术和市场动态，提升行业认知。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行业知识课程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教授员工使用先进的办公软件、数据分析工具等，提高工作效率和质量。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工具应用课程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职业技能提升课程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帮助员工有效管理情绪，合理应对工作压力，保持积极心态。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职业道德与职业操守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培养员工良好的职业道德和职业操守，如诚信、责任、保密等。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职业规划与自我管理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引导员工制定个人职业规划，提升自我管理能力，实现个人与企业的共同发展。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职业素养培训课程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团队建设与协作技巧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通过团队建设活动，增强团队凝聚力，培养员工间的协作精神。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教授员工有效的沟通技巧和方法，如倾听、表达、反馈等，提高沟通效率和质量。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冲突处理与解决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帮助员工学会处理工作中出现的冲突和问题，化解矛盾，促进团队合作。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通过创新思维训练课程，激发员工的创新意识和创造力，培养创新思维习惯。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教授员工问题分析和解决的方法和工具，如SWOT分析、鱼骨图等，提高问题解决能力。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培养员工的决策力和判断力，使其能够在复杂情况下做出明智的决策和判断。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决策力与判断力培训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提供丰富的职业素质培训课程，包括职业技能、沟通技巧、领导力等，员工可根据个人需求自主选择学习。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网络课程学习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建立职业素质培训知识库，提供各类学习资料和案例分析，方便员工随时查阅和学习。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在线知识库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搭建员工学习交流平台，鼓励员工分享学习心得和经验，促进知识共享和团队协作。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互动学习社区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线上学习平台与资源利用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专题讲座与研讨会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针对特定主题或问题，举办专题讲座和研讨会，引导员工深入探讨和交流。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组织定期的职业素质培训课程，邀请行业专家和优秀讲师授课，提供系统化的学习体验。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现场观摩与实践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安排员工参观优秀企业或项目现场，了解先进的管理方法和实践经验，促进知识转化和应用。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线下集中培训与讲座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鼓励员工分组讨论和交流工作中的问题和经验，激发创新思维和团队协作精神。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角色扮演与模拟演练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通过角色扮演和模拟演练等方式，让员工在模拟的工作场景中学习和掌握相关职业素质。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工作坊式培训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以工作坊的形式组织培训，让员工在导师的指导下进行实践操作和问题解决，提高实际操作能力。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423" r="1742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工作坊与小组讨论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https://d.book118.com/296015015151010033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2024-09-02T08:58:56.695</cp:lastPrinted>
  <dcterms:created xsi:type="dcterms:W3CDTF">2024-09-02T00:58:56Z</dcterms:created>
  <dcterms:modified xsi:type="dcterms:W3CDTF">2024-09-02T00:58:58Z</dcterms:modified>
</cp:coreProperties>
</file>