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DF1B7-54C9-4C84-9418-167C7A3E0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F80AB-F725-4060-9961-E530A8009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8933B-CF41-499A-A762-B1CDB7FD8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2DED9-E782-48D8-919E-87EAB51A8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433A4D-884B-435E-B780-90607FC1C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7E5E35-4021-4DBB-80D2-289E3DDB0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AC9983-83D8-4A5A-81E6-A24BD06B9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76AB02-4672-41DA-A100-CAE4B307C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604AF0-57D1-4C0D-A8D2-A13316145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9462B-F704-4D8A-985D-18D61C3C1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B61A1-014E-42E8-AA58-F228D33B9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1501522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玻璃制品行业项目风险管理方案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项目风险管理概述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资源保障与监控机制建立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持续改进与总结反馈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案例分析与实战演练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项目风险管理概述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指在项目执行过程中，可能导致项目目标无法实现或产生负面影响的不确定因素。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根据来源和性质，风险可分为技术风险、市场风险、财务风险、组织风险、法律风险等。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299" r="629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识别、评估和控制项目风险，确保项目目标的顺利实现。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预防为主、全面覆盖、科学评估、动态监控、及时应对。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高技术要求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环保法规严格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玻璃制品行业特点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玻璃制品生产涉及复杂的工艺流程和技术要求，对设备精度和操作人员技能水平要求较高。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随着环保意识的提高，玻璃制品行业面临的环保法规日益严格，企业需要加大环保投入。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玻璃制品行业市场参与者众多，产品同质化严重，价格战激烈。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玻璃制品应用领域广泛，客户需求多样化，对企业研发能力和定制化生产能力提出挑战。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德尔菲法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采用匿名方式征求专家意见，经过反复征求、归纳、修改，最终汇总成专家基本一致的看法，作为风险识别的结果。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通过对项目的优势、劣势、机会和威胁进行分析，从而识别出项目的潜在风险。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组织项目团队及相关领域专家，通过自由讨论的方式，集思广益，共同识别项目潜在风险。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153" b="7153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风险评估标准与流程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风险评估标准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根据风险的概率、影响程度、持续时间等因素，制定风险评估标准，对项目风险进行量化评估。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风险评估流程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首先确定评估目标，然后收集相关信息，接着使用适当的方法进行风险评估，最后输出评估结果。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法律法规变化、知识产权纠纷等因素可能导致项目法律风险。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资金筹措困难、成本控制不当等因素可能导致项目财务风险。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资源风险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原材料供应不稳定、人力资源不足等因素可能导致项目资源风险。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市场需求变化、竞争对手策略调整等因素可能导致项目市场风险。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技术更新迭代、技术实现难度等因素可能导致项目技术风险。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关键风险因子分析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在项目初期，建立严格的质量控制体系，确保原材料、生产工艺和产品质量符合标准，从源头上减少风险。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严格的质量控制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加强生产过程中的安全管理，确保员工遵守安全操作规程，减少事故发生的可能性。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定期为员工提供技术培训，提高员工技能水平，同时积极引进高素质人才，增强企业技术实力。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技术培训与人才引进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583" b="1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不断优化生产流程和管理体系，提高生产效率和产品质量，降低风险发生的概率和影响。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通过多元化市场策略和产品组合，降低单一市场或产品带来的风险。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损失控制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在风险事件发生时，及时采取措施控制损失，如暂停生产、召回产品等。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减轻性策略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保险购买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为项目购买相关保险，如财产保险、责任保险等，将部分风险转移给保险公司。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与相关企业和机构建立合作关系，共同应对风险，实现风险共担。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合同约束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在合同中明确双方的权利和义务，以及风险承担方式，通过法律手段转移部分风险。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转移性策略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https://d.book118.com/296015015225010044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2024-09-13T10:21:56.604</cp:lastPrinted>
  <dcterms:created xsi:type="dcterms:W3CDTF">2024-09-13T02:21:56Z</dcterms:created>
  <dcterms:modified xsi:type="dcterms:W3CDTF">2024-09-13T02:21:58Z</dcterms:modified>
</cp:coreProperties>
</file>