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AAFE88-9887-4BFF-9553-CC04B2FBC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8907DD-2A8C-4A4E-9D2B-B16C8A45EA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07187D-43F3-4E48-96B0-BE3043216A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F1E867-0577-4FF9-AA9F-C8C167731C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15959A-FE8D-471A-952E-A595E7FC5A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C5197F-164F-421B-823F-2196CCD5C2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AB5B3C-BB86-4B7C-A21C-C12AA1941C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0226CA-4730-4751-8965-11EC1F7CE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D36AF6-7C0F-4F4E-B27C-3281506F16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C69E99-0AEF-4960-8DF6-AF820AFCA2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51B5F6-CD1F-46AC-8A48-5E1F7F9C34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6.jpeg" /><Relationship Id="rId6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601521011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企业税务会计年终总结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税务法规政策更新解读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企业所得税汇算清缴工作汇报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增值税及其他税种管理情况分析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内部控制与风险管理完善建议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完成了企业各项税种的月度、季度和年度申报工作，确保申报数据的准确性和完整性。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税务申报及时准确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按照税法规定和企业会计准则，对企业各项涉税业务进行准确核算，确保税务数据的真实性和可靠性。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税务核算规范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对企业各类税务资料进行整理、分类和归档，方便后续查阅和使用。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税务资料归档完善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本年度税务处理情况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737" b="373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634" b="1263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税务筹划及优化成果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合理利用税收优惠政策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根据企业实际情况，合理利用国家税收优惠政策，降低企业税负。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优化企业税务结构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通过对企业税务结构的分析和优化，提出合理化建议，降低企业税务风险。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提高税务管理效率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引入先进的税务管理系统，提高企业税务管理的自动化和智能化水平，提高管理效率。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定期开展涉税风险排查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定期组织专业人员对企业涉税业务进行风险排查，及时发现和解决问题。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强化员工风险意识培训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加强对企业员工的涉税风险意识培训，提高员工对涉税风险的认知和防范能力。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建立完善的风险防范机制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建立健全企业涉税风险防范机制，包括风险识别、评估、应对和监控等环节。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9208" r="92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涉税风险防范与应对措施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708" r="1570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积极与税务机关保持联系，及时了解最新税收政策和法规，确保企业税务工作的合规性。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保持与税务机关的良好沟通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在税务机关开展检查时，积极配合并提供必要的支持和协助，确保检查工作的顺利进行。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配合税务机关开展检查工作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积极向税务机关反映企业在税务方面遇到的问题和困难，争取税务机关的支持和指导，共同推动企业税务工作的健康发展。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争取税务机关的支持和指导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与税务机关沟通协作情况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税务法规政策更新解读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国家进一步推进增值税改革，降低税率，简化税制，减轻企业负担。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增值税改革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企业所得税优惠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958" r="189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税收征管制度完善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针对小微企业和创新型企业，国家出台了一系列企业所得税优惠政策，鼓励企业发展。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国家加强税收征管，推行电子税务局，提高税收征管效率。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国家税收政策法规变化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部分地区开始试点征收房产税，对企业持有的房产进行评估和征税。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9458" r="1945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500" r="14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房产税征收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部分地区调整土地使用税政策，根据土地性质和用途确定税额标准。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土地使用税调整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为支持企业发展，部分地区对印花税进行减免，降低企业交易成本。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印花税减免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地方性税收政策法规调整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税务合规要求提高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税收征管制度的完善要求企业加强税务合规管理，防范税务风险。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税负减轻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增值税改革和企业所得税优惠政策的实施，有助于降低企业税负，提高盈利能力。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房产持有成本增加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房产税的征收将增加企业持有房产的成本，需要合理规划房产资源。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375" r="153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875" r="16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50" r="167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涉及企业的具体政策影响分析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292" r="212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关注地方性税收政策变化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企业需要密切关注所在地的地方性税收政策变化，及时调整税务筹划策略。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继续推进税制改革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预测未来国家将继续推进税制改革，优化税收结构，降低企业税负。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加强税收征管力度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未来税收征管将更加严格和规范，企业需要加强税务合规意识和管理水平。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未来政策趋势预测及建议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企业所得税汇算清缴工作汇报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整理年度内所有会计凭证、账簿、报表等资料，确保数据完整、准确。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前期准备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将审核通过的申报表提交至税务机关进行审核。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提交申报表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依据税法规定，对企业所得税进行纳税调整，包括收入、成本、费用、损失等项目的调整。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纳税调整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根据调整后的数据，填写企业所得税年度纳税申报表，确保数据真实、准确。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填写申报表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对填写的申报表进行审核，确保数据无误、逻辑清晰。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审核申报表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所得税汇算清缴流程梳理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收入调整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成本调整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费用调整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损失调整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纳税调整事项说明及依据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48" r="1654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6733" r="673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4585" r="14585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48" r="1654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根据税法规定，对企业取得的收入进行调整，如确认未开票收入、视同销售收入等。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按照税法规定，对企业发生的成本进行调整，如计提存货跌价准备、固定资产折旧等。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依据税法规定，对企业发生的费用进行调整，如业务招待费、广告费等。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根据税法规定，对企业发生的损失进行调整，如资产损失、坏账损失等。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确保对申报表的各项内容和要求有充分了解。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填写前认真阅读填表说明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确保填写的各项数据真实、准确，不得虚报、瞒报。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数据真实准确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确保填写的各项数据之间逻辑清晰，避免出现自相矛盾的情况。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逻辑清晰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确保填写的申报表完整无缺，不得遗漏任何一项内容。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完整填写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申报表填写注意事项提示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https://d.book118.com/296015210115010044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120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2024-09-12T20:44:35.205</cp:lastPrinted>
  <dcterms:created xsi:type="dcterms:W3CDTF">2024-09-12T12:44:35Z</dcterms:created>
  <dcterms:modified xsi:type="dcterms:W3CDTF">2024-09-12T12:44:37Z</dcterms:modified>
</cp:coreProperties>
</file>