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dp" ContentType="image/vnd.ms-photo"/>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39.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7</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11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tags" Target="../tags/tag9.xml" /><Relationship Id="rId13" Type="http://schemas.openxmlformats.org/officeDocument/2006/relationships/tags" Target="../tags/tag10.xml" /><Relationship Id="rId14" Type="http://schemas.openxmlformats.org/officeDocument/2006/relationships/tags" Target="../tags/tag11.xml" /><Relationship Id="rId15" Type="http://schemas.openxmlformats.org/officeDocument/2006/relationships/tags" Target="../tags/tag12.xml" /><Relationship Id="rId16" Type="http://schemas.openxmlformats.org/officeDocument/2006/relationships/tags" Target="../tags/tag13.xml" /><Relationship Id="rId17" Type="http://schemas.openxmlformats.org/officeDocument/2006/relationships/tags" Target="../tags/tag14.xml" /><Relationship Id="rId18" Type="http://schemas.openxmlformats.org/officeDocument/2006/relationships/tags" Target="../tags/tag15.xml" /><Relationship Id="rId19"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image" Target="../media/image1.png" /><Relationship Id="rId5" Type="http://schemas.microsoft.com/office/2007/relationships/hdphoto" Target="../media/image2.wdp"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image" Target="../media/image3.jpeg"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2.xml" /><Relationship Id="rId10" Type="http://schemas.openxmlformats.org/officeDocument/2006/relationships/slideMaster" Target="../slideMasters/slideMaster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tags" Target="../tags/tag30.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1.xml" /><Relationship Id="rId10" Type="http://schemas.openxmlformats.org/officeDocument/2006/relationships/tags" Target="../tags/tag39.xml" /><Relationship Id="rId11" Type="http://schemas.openxmlformats.org/officeDocument/2006/relationships/tags" Target="../tags/tag40.xml" /><Relationship Id="rId12" Type="http://schemas.openxmlformats.org/officeDocument/2006/relationships/tags" Target="../tags/tag41.xml" /><Relationship Id="rId13" Type="http://schemas.openxmlformats.org/officeDocument/2006/relationships/tags" Target="../tags/tag42.xml" /><Relationship Id="rId14" Type="http://schemas.openxmlformats.org/officeDocument/2006/relationships/slideMaster" Target="../slideMasters/slideMaster2.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image" Target="../media/image3.jpeg"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tags" Target="../tags/tag48.xml" /><Relationship Id="rId7" Type="http://schemas.openxmlformats.org/officeDocument/2006/relationships/tags" Target="../tags/tag49.xml" /><Relationship Id="rId8"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tags" Target="../tags/tag58.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7.xml"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slideMaster" Target="../slideMasters/slideMaster2.xml" /><Relationship Id="rId2" Type="http://schemas.openxmlformats.org/officeDocument/2006/relationships/tags" Target="../tags/tag78.xml" /><Relationship Id="rId3" Type="http://schemas.openxmlformats.org/officeDocument/2006/relationships/tags" Target="../tags/tag79.xml" /><Relationship Id="rId4" Type="http://schemas.openxmlformats.org/officeDocument/2006/relationships/image" Target="../media/image1.png" /><Relationship Id="rId5" Type="http://schemas.microsoft.com/office/2007/relationships/hdphoto" Target="../media/image2.wdp"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image" Target="../media/image3.jpeg" /><Relationship Id="rId9" Type="http://schemas.openxmlformats.org/officeDocument/2006/relationships/tags" Target="../tags/tag8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62B4A5-D55D-4BE1-AE42-F293D8D137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F5F7A9-AAD5-4CE6-BDD2-05137A2378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9C3097-6D16-4FF4-9684-8F634A123F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A81B49-35D5-410F-8CF9-49B1213738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255EAF-B7DE-46F9-B3EB-158E53679A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67FB85-1A27-4D1D-98DD-CB6D3EF879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54AC26-EDB8-4B55-8297-7E8A0FAEF0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BED392-14E3-4FD1-B878-42D4CABC1E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AB887B-D7EA-4026-8102-ADABA38C1B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E24895-457B-42CC-901A-3892A7525A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E51182-A972-420D-8FF3-5DD5ED5920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cxnSp>
        <p:nvCxnSpPr>
          <p:cNvPr id="18" name="直接连接符 17"/>
          <p:cNvCxnSpPr/>
          <p:nvPr>
            <p:custDataLst>
              <p:tags r:id="rId1"/>
            </p:custDataLst>
          </p:nvPr>
        </p:nvCxnSpPr>
        <p:spPr>
          <a:xfrm flipH="1">
            <a:off x="461890" y="4495"/>
            <a:ext cx="0" cy="685355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直接连接符 21"/>
          <p:cNvCxnSpPr/>
          <p:nvPr>
            <p:custDataLst>
              <p:tags r:id="rId2"/>
            </p:custDataLst>
          </p:nvPr>
        </p:nvCxnSpPr>
        <p:spPr>
          <a:xfrm>
            <a:off x="492369" y="6295487"/>
            <a:ext cx="11183816"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3" name="直接连接符 22"/>
          <p:cNvCxnSpPr/>
          <p:nvPr>
            <p:custDataLst>
              <p:tags r:id="rId3"/>
            </p:custDataLst>
          </p:nvPr>
        </p:nvCxnSpPr>
        <p:spPr>
          <a:xfrm>
            <a:off x="505167" y="574430"/>
            <a:ext cx="11686833"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5" name="VCG41172951964"/>
          <p:cNvPicPr>
            <a:picLocks noChangeAspect="1"/>
          </p:cNvPicPr>
          <p:nvPr>
            <p:custDataLst>
              <p:tags r:id="rId6"/>
            </p:custDataLst>
          </p:nvPr>
        </p:nvPicPr>
        <p:blipFill>
          <a:blip r:embed="rId4">
            <a:alphaModFix amt="14000"/>
            <a:extLst>
              <a:ext uri="{BEBA8EAE-BF5A-486C-A8C5-ECC9F3942E4B}">
                <a14:imgProps xmlns:a14="http://schemas.microsoft.com/office/drawing/2010/main">
                  <a14:imgLayer r:embed="rId5">
                    <a14:imgEffect>
                      <a14:sharpenSoften amount="-100000"/>
                    </a14:imgEffect>
                  </a14:imgLayer>
                </a14:imgProps>
              </a:ext>
            </a:extLst>
          </a:blip>
          <a:srcRect b="5546"/>
          <a:stretch>
            <a:fillRect/>
          </a:stretch>
        </p:blipFill>
        <p:spPr>
          <a:xfrm>
            <a:off x="9565991" y="3138078"/>
            <a:ext cx="2627604" cy="3719922"/>
          </a:xfrm>
          <a:prstGeom prst="rect">
            <a:avLst/>
          </a:prstGeom>
        </p:spPr>
      </p:pic>
      <p:sp>
        <p:nvSpPr>
          <p:cNvPr id="12" name="VCG211375358076"/>
          <p:cNvSpPr/>
          <p:nvPr>
            <p:custDataLst>
              <p:tags r:id="rId7"/>
            </p:custDataLst>
          </p:nvPr>
        </p:nvSpPr>
        <p:spPr>
          <a:xfrm>
            <a:off x="1710690" y="994410"/>
            <a:ext cx="2967990" cy="4873625"/>
          </a:xfrm>
          <a:prstGeom prst="roundRect">
            <a:avLst>
              <a:gd name="adj" fmla="val 50000"/>
            </a:avLst>
          </a:prstGeom>
          <a:blipFill>
            <a:blip r:embed="rId8"/>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11" name="矩形: 圆角 8"/>
          <p:cNvSpPr/>
          <p:nvPr>
            <p:custDataLst>
              <p:tags r:id="rId9"/>
            </p:custDataLst>
          </p:nvPr>
        </p:nvSpPr>
        <p:spPr>
          <a:xfrm>
            <a:off x="1553845" y="874395"/>
            <a:ext cx="3237865" cy="5131435"/>
          </a:xfrm>
          <a:prstGeom prst="roundRect">
            <a:avLst>
              <a:gd name="adj" fmla="val 50000"/>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10" name="椭圆 9"/>
          <p:cNvSpPr/>
          <p:nvPr>
            <p:custDataLst>
              <p:tags r:id="rId10"/>
            </p:custDataLst>
          </p:nvPr>
        </p:nvSpPr>
        <p:spPr>
          <a:xfrm>
            <a:off x="4504055" y="1584960"/>
            <a:ext cx="154940" cy="154940"/>
          </a:xfrm>
          <a:prstGeom prst="ellipse">
            <a:avLst/>
          </a:prstGeom>
          <a:solidFill>
            <a:schemeClr val="accent1"/>
          </a:solid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26" name="椭圆 25"/>
          <p:cNvSpPr/>
          <p:nvPr>
            <p:custDataLst>
              <p:tags r:id="rId11"/>
            </p:custDataLst>
          </p:nvPr>
        </p:nvSpPr>
        <p:spPr>
          <a:xfrm>
            <a:off x="1486535" y="4551045"/>
            <a:ext cx="154940" cy="154940"/>
          </a:xfrm>
          <a:prstGeom prst="ellipse">
            <a:avLst/>
          </a:prstGeom>
          <a:solidFill>
            <a:schemeClr val="accent1"/>
          </a:solid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cxnSp>
        <p:nvCxnSpPr>
          <p:cNvPr id="17" name="直接连接符 16"/>
          <p:cNvCxnSpPr/>
          <p:nvPr>
            <p:custDataLst>
              <p:tags r:id="rId12"/>
            </p:custDataLst>
          </p:nvPr>
        </p:nvCxnSpPr>
        <p:spPr>
          <a:xfrm flipH="1">
            <a:off x="11690254" y="574430"/>
            <a:ext cx="0" cy="628357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署名"/>
          <p:cNvSpPr txBox="1">
            <a:spLocks noGrp="1"/>
          </p:cNvSpPr>
          <p:nvPr>
            <p:ph type="body" idx="3"/>
            <p:custDataLst>
              <p:tags r:id="rId13"/>
            </p:custDataLst>
          </p:nvPr>
        </p:nvSpPr>
        <p:spPr>
          <a:xfrm>
            <a:off x="5806440" y="4565015"/>
            <a:ext cx="5532120" cy="1279525"/>
          </a:xfrm>
          <a:prstGeom prst="rect">
            <a:avLst/>
          </a:prstGeom>
          <a:noFill/>
        </p:spPr>
        <p:txBody>
          <a:bodyPr vert="horz" wrap="square" lIns="0" tIns="0" rIns="0" bIns="0" rtlCol="0" anchor="t" anchorCtr="0">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accent1"/>
                </a:solidFill>
                <a:latin typeface="+mj-ea"/>
                <a:ea typeface="+mj-ea"/>
                <a:cs typeface="MiSans Normal" panose="00000500000000000000" pitchFamily="2" charset="-122"/>
              </a:defRPr>
            </a:lvl1pPr>
          </a:lstStyle>
          <a:p>
            <a:pPr lvl="0" algn="l">
              <a:lnSpc>
                <a:spcPct val="150000"/>
              </a:lnSpc>
            </a:pPr>
            <a:r>
              <a:rPr>
                <a:sym typeface="+mn-ea"/>
              </a:rPr>
              <a:t>单击此处编辑母版文本样式</a:t>
            </a:r>
            <a:endParaRPr>
              <a:sym typeface="+mn-ea"/>
            </a:endParaRPr>
          </a:p>
        </p:txBody>
      </p:sp>
      <p:sp>
        <p:nvSpPr>
          <p:cNvPr id="8" name="副标题"/>
          <p:cNvSpPr txBox="1">
            <a:spLocks noGrp="1"/>
          </p:cNvSpPr>
          <p:nvPr>
            <p:ph type="body" idx="2" hasCustomPrompt="1"/>
            <p:custDataLst>
              <p:tags r:id="rId14"/>
            </p:custDataLst>
          </p:nvPr>
        </p:nvSpPr>
        <p:spPr>
          <a:xfrm>
            <a:off x="5806344" y="3570812"/>
            <a:ext cx="5518150" cy="54356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2400" b="1" i="0" u="none" strike="noStrike" kern="1200" cap="none" spc="300" normalizeH="0" baseline="0" noProof="1">
                <a:solidFill>
                  <a:schemeClr val="tx1">
                    <a:lumMod val="75000"/>
                    <a:lumOff val="25000"/>
                  </a:schemeClr>
                </a:solidFill>
                <a:latin typeface="+mj-ea"/>
                <a:ea typeface="+mj-ea"/>
                <a:cs typeface="MiSans Normal" panose="00000500000000000000" pitchFamily="2" charset="-122"/>
              </a:defRPr>
            </a:lvl1pPr>
          </a:lstStyle>
          <a:p>
            <a:pPr lvl="0" algn="l"/>
            <a:r>
              <a:rPr>
                <a:sym typeface="+mn-ea"/>
              </a:rPr>
              <a:t>单击此处编辑母版副标题样式</a:t>
            </a:r>
            <a:endParaRPr>
              <a:sym typeface="+mn-ea"/>
            </a:endParaRPr>
          </a:p>
        </p:txBody>
      </p:sp>
      <p:sp>
        <p:nvSpPr>
          <p:cNvPr id="7" name="标题"/>
          <p:cNvSpPr txBox="1">
            <a:spLocks noGrp="1"/>
          </p:cNvSpPr>
          <p:nvPr>
            <p:ph type="title" idx="1" hasCustomPrompt="1"/>
            <p:custDataLst>
              <p:tags r:id="rId15"/>
            </p:custDataLst>
          </p:nvPr>
        </p:nvSpPr>
        <p:spPr>
          <a:xfrm>
            <a:off x="5806344" y="1303227"/>
            <a:ext cx="5532120" cy="2204085"/>
          </a:xfrm>
          <a:prstGeom prst="rect">
            <a:avLst/>
          </a:prstGeom>
          <a:noFill/>
        </p:spPr>
        <p:txBody>
          <a:bodyPr vert="horz"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sz="5400" b="1" i="0" u="none" strike="noStrike" kern="1200" cap="none" spc="300" normalizeH="0" baseline="0" noProof="1">
                <a:gradFill>
                  <a:gsLst>
                    <a:gs pos="100000">
                      <a:schemeClr val="accent1"/>
                    </a:gs>
                    <a:gs pos="0">
                      <a:schemeClr val="accent1">
                        <a:lumMod val="75000"/>
                      </a:schemeClr>
                    </a:gs>
                  </a:gsLst>
                  <a:lin ang="8100000" scaled="0"/>
                </a:gradFill>
                <a:latin typeface="+mj-ea"/>
                <a:ea typeface="+mj-ea"/>
                <a:cs typeface="+mj-ea"/>
              </a:defRPr>
            </a:lvl1pPr>
          </a:lstStyle>
          <a:p>
            <a:pPr lvl="0"/>
            <a:r>
              <a:rPr>
                <a:sym typeface="+mn-ea"/>
              </a:rPr>
              <a:t>单击编辑标题</a:t>
            </a:r>
            <a:endParaRPr>
              <a:sym typeface="+mn-ea"/>
            </a:endParaRPr>
          </a:p>
        </p:txBody>
      </p:sp>
      <p:sp>
        <p:nvSpPr>
          <p:cNvPr id="4" name="日期占位符 3"/>
          <p:cNvSpPr>
            <a:spLocks noGrp="1"/>
          </p:cNvSpPr>
          <p:nvPr>
            <p:ph type="dt" sz="half" idx="10"/>
            <p:custDataLst>
              <p:tags r:id="rId1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7"/>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1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sp>
        <p:nvSpPr>
          <p:cNvPr id="9" name="正文"/>
          <p:cNvSpPr txBox="1">
            <a:spLocks noGrp="1"/>
          </p:cNvSpPr>
          <p:nvPr>
            <p:ph idx="3"/>
            <p:custDataLst>
              <p:tags r:id="rId1"/>
            </p:custDataLst>
          </p:nvPr>
        </p:nvSpPr>
        <p:spPr>
          <a:xfrm>
            <a:off x="608330" y="1289050"/>
            <a:ext cx="10968990" cy="4960620"/>
          </a:xfrm>
          <a:prstGeom prst="rect">
            <a:avLst/>
          </a:prstGeom>
          <a:ln>
            <a:noFill/>
            <a:prstDash val="sysDash"/>
          </a:ln>
        </p:spPr>
        <p:txBody>
          <a:bodyPr vert="horz" lIns="90000" tIns="46800" rIns="90000" bIns="46800" rtlCol="0">
            <a:normAutofit/>
          </a:bodyPr>
          <a:lstStyle>
            <a:lvl1pPr>
              <a:defRPr>
                <a:latin typeface="+mn-ea"/>
                <a:ea typeface="+mn-ea"/>
                <a:sym typeface="+mn-ea"/>
              </a:defRPr>
            </a:lvl1pPr>
            <a:lvl2pPr>
              <a:defRPr>
                <a:latin typeface="+mn-ea"/>
                <a:ea typeface="+mn-ea"/>
              </a:defRPr>
            </a:lvl2pPr>
            <a:lvl3pPr>
              <a:defRPr>
                <a:latin typeface="+mn-ea"/>
                <a:ea typeface="+mn-ea"/>
              </a:defRPr>
            </a:lvl3pPr>
            <a:lvl4pPr>
              <a:defRPr>
                <a:latin typeface="+mn-ea"/>
                <a:ea typeface="+mn-ea"/>
              </a:defRPr>
            </a:lvl4pPr>
            <a:lvl5pPr>
              <a:defRPr>
                <a:latin typeface="+mn-ea"/>
                <a:ea typeface="+mn-ea"/>
              </a:defRPr>
            </a:lvl5pPr>
          </a:lstStyle>
          <a:p>
            <a:pPr lvl="0"/>
            <a:r>
              <a:rPr lang="zh-CN" altLang="en-US">
                <a:sym typeface="+mn-ea"/>
              </a:rPr>
              <a:t>单击此处编辑母版文本样式</a:t>
            </a:r>
            <a:endParaRPr lang="zh-CN" altLang="en-US">
              <a:sym typeface="+mn-ea"/>
            </a:endParaRPr>
          </a:p>
          <a:p>
            <a:pPr lvl="1"/>
            <a:r>
              <a:rPr lang="zh-CN" altLang="en-US">
                <a:sym typeface="+mn-ea"/>
              </a:rPr>
              <a:t>第二级</a:t>
            </a:r>
            <a:endParaRPr lang="zh-CN" altLang="en-US">
              <a:sym typeface="+mn-ea"/>
            </a:endParaRPr>
          </a:p>
          <a:p>
            <a:pPr lvl="2"/>
            <a:r>
              <a:rPr lang="zh-CN" altLang="en-US">
                <a:sym typeface="+mn-ea"/>
              </a:rPr>
              <a:t>第三级</a:t>
            </a:r>
            <a:endParaRPr lang="zh-CN" altLang="en-US">
              <a:sym typeface="+mn-ea"/>
            </a:endParaRPr>
          </a:p>
          <a:p>
            <a:pPr lvl="3"/>
            <a:r>
              <a:rPr lang="zh-CN" altLang="en-US">
                <a:sym typeface="+mn-ea"/>
              </a:rPr>
              <a:t>第四级</a:t>
            </a:r>
            <a:endParaRPr lang="zh-CN" altLang="en-US">
              <a:sym typeface="+mn-ea"/>
            </a:endParaRPr>
          </a:p>
          <a:p>
            <a:pPr lvl="4"/>
            <a:r>
              <a:rPr lang="zh-CN" altLang="en-US">
                <a:sym typeface="+mn-ea"/>
              </a:rPr>
              <a:t>第五级</a:t>
            </a:r>
            <a:endParaRPr lang="zh-CN" altLang="en-US">
              <a:sym typeface="+mn-ea"/>
            </a:endParaRPr>
          </a:p>
        </p:txBody>
      </p:sp>
      <p:sp>
        <p:nvSpPr>
          <p:cNvPr id="8" name="标题"/>
          <p:cNvSpPr txBox="1">
            <a:spLocks noGrp="1"/>
          </p:cNvSpPr>
          <p:nvPr>
            <p:ph type="title" idx="2"/>
            <p:custDataLst>
              <p:tags r:id="rId2"/>
            </p:custDataLst>
          </p:nvPr>
        </p:nvSpPr>
        <p:spPr>
          <a:xfrm>
            <a:off x="608400" y="330905"/>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1">
                        <a:lumMod val="50000"/>
                      </a:schemeClr>
                    </a:gs>
                  </a:gsLst>
                  <a:lin ang="2700000" scaled="0"/>
                </a:gradFill>
                <a:latin typeface="+mj-ea"/>
                <a:ea typeface="+mj-ea"/>
                <a:cs typeface="MiSans Normal" panose="00000500000000000000" pitchFamily="2" charset="-122"/>
              </a:defRPr>
            </a:lvl1pPr>
          </a:lstStyle>
          <a:p>
            <a:pPr lvl="0"/>
            <a:r>
              <a:rPr>
                <a:sym typeface="+mn-ea"/>
              </a:rPr>
              <a:t>单击此处编辑母版标题样式</a:t>
            </a:r>
            <a:endParaRPr>
              <a:sym typeface="+mn-ea"/>
            </a:endParaRPr>
          </a:p>
        </p:txBody>
      </p:sp>
      <p:cxnSp>
        <p:nvCxnSpPr>
          <p:cNvPr id="7" name="直接连接符 6"/>
          <p:cNvCxnSpPr/>
          <p:nvPr>
            <p:custDataLst>
              <p:tags r:id="rId3"/>
            </p:custDataLst>
          </p:nvPr>
        </p:nvCxnSpPr>
        <p:spPr>
          <a:xfrm>
            <a:off x="0" y="961888"/>
            <a:ext cx="121920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cxnSp>
        <p:nvCxnSpPr>
          <p:cNvPr id="9" name="直接连接符 8"/>
          <p:cNvCxnSpPr/>
          <p:nvPr>
            <p:custDataLst>
              <p:tags r:id="rId1"/>
            </p:custDataLst>
          </p:nvPr>
        </p:nvCxnSpPr>
        <p:spPr>
          <a:xfrm flipH="1">
            <a:off x="11690254" y="574430"/>
            <a:ext cx="0" cy="628357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custDataLst>
              <p:tags r:id="rId2"/>
            </p:custDataLst>
          </p:nvPr>
        </p:nvCxnSpPr>
        <p:spPr>
          <a:xfrm>
            <a:off x="492369" y="6231987"/>
            <a:ext cx="11183816"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custDataLst>
              <p:tags r:id="rId3"/>
            </p:custDataLst>
          </p:nvPr>
        </p:nvCxnSpPr>
        <p:spPr>
          <a:xfrm flipH="1" flipV="1">
            <a:off x="2926080" y="604911"/>
            <a:ext cx="0" cy="562707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标题"/>
          <p:cNvSpPr txBox="1">
            <a:spLocks noGrp="1"/>
          </p:cNvSpPr>
          <p:nvPr>
            <p:ph type="title" idx="3" hasCustomPrompt="1"/>
            <p:custDataLst>
              <p:tags r:id="rId4"/>
            </p:custDataLst>
          </p:nvPr>
        </p:nvSpPr>
        <p:spPr>
          <a:xfrm>
            <a:off x="551815" y="1823085"/>
            <a:ext cx="2317115" cy="2828925"/>
          </a:xfrm>
          <a:prstGeom prst="rect">
            <a:avLst/>
          </a:prstGeom>
          <a:noFill/>
        </p:spPr>
        <p:txBody>
          <a:bodyPr vert="eaVert" wrap="square" lIns="0" tIns="0" rIns="0" bIns="0" rtlCol="0" anchor="ctr" anchorCtr="0">
            <a:normAutofit/>
          </a:bodyPr>
          <a:lstStyle>
            <a:lvl1pPr marL="0" marR="0" algn="ctr" defTabSz="914400" rtl="0" eaLnBrk="1" fontAlgn="auto" latinLnBrk="0" hangingPunct="1">
              <a:lnSpc>
                <a:spcPct val="120000"/>
              </a:lnSpc>
              <a:buClrTx/>
              <a:buSzTx/>
              <a:buFontTx/>
              <a:buNone/>
              <a:defRPr kumimoji="0" lang="zh-CN" altLang="en-US" sz="9600" b="0" i="0" u="none" strike="noStrike" kern="1200" cap="none" spc="300" normalizeH="0" baseline="0" noProof="1">
                <a:gradFill>
                  <a:gsLst>
                    <a:gs pos="0">
                      <a:schemeClr val="accent1"/>
                    </a:gs>
                    <a:gs pos="100000">
                      <a:schemeClr val="accent1">
                        <a:alpha val="71000"/>
                      </a:schemeClr>
                    </a:gs>
                  </a:gsLst>
                  <a:lin ang="8100000" scaled="0"/>
                </a:gradFill>
                <a:latin typeface="+mj-ea"/>
                <a:ea typeface="+mj-ea"/>
                <a:cs typeface="+mj-ea"/>
              </a:defRPr>
            </a:lvl1pPr>
          </a:lstStyle>
          <a:p>
            <a:pPr lvl="0" algn="ctr">
              <a:lnSpc>
                <a:spcPct val="120000"/>
              </a:lnSpc>
            </a:pPr>
            <a:r>
              <a:rPr>
                <a:sym typeface="+mn-ea"/>
              </a:rPr>
              <a:t>标题</a:t>
            </a:r>
            <a:endParaRPr>
              <a:sym typeface="+mn-ea"/>
            </a:endParaRPr>
          </a:p>
        </p:txBody>
      </p:sp>
      <p:cxnSp>
        <p:nvCxnSpPr>
          <p:cNvPr id="18" name="直接连接符 17"/>
          <p:cNvCxnSpPr/>
          <p:nvPr>
            <p:custDataLst>
              <p:tags r:id="rId5"/>
            </p:custDataLst>
          </p:nvPr>
        </p:nvCxnSpPr>
        <p:spPr>
          <a:xfrm flipH="1">
            <a:off x="461890" y="4495"/>
            <a:ext cx="0" cy="685355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3" name="直接连接符 22"/>
          <p:cNvCxnSpPr/>
          <p:nvPr>
            <p:custDataLst>
              <p:tags r:id="rId6"/>
            </p:custDataLst>
          </p:nvPr>
        </p:nvCxnSpPr>
        <p:spPr>
          <a:xfrm>
            <a:off x="505167" y="567342"/>
            <a:ext cx="11686833"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日期占位符 2"/>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5" name="灯片编号占位符 4"/>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cxnSp>
        <p:nvCxnSpPr>
          <p:cNvPr id="14" name="直接连接符 13"/>
          <p:cNvCxnSpPr/>
          <p:nvPr>
            <p:custDataLst>
              <p:tags r:id="rId1"/>
            </p:custDataLst>
          </p:nvPr>
        </p:nvCxnSpPr>
        <p:spPr>
          <a:xfrm flipH="1">
            <a:off x="11690254" y="574430"/>
            <a:ext cx="0" cy="628357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custDataLst>
              <p:tags r:id="rId2"/>
            </p:custDataLst>
          </p:nvPr>
        </p:nvCxnSpPr>
        <p:spPr>
          <a:xfrm>
            <a:off x="492369" y="6231987"/>
            <a:ext cx="11183816"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custDataLst>
              <p:tags r:id="rId3"/>
            </p:custDataLst>
          </p:nvPr>
        </p:nvCxnSpPr>
        <p:spPr>
          <a:xfrm flipH="1">
            <a:off x="461890" y="4495"/>
            <a:ext cx="0" cy="685355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3" name="直接连接符 22"/>
          <p:cNvCxnSpPr/>
          <p:nvPr>
            <p:custDataLst>
              <p:tags r:id="rId4"/>
            </p:custDataLst>
          </p:nvPr>
        </p:nvCxnSpPr>
        <p:spPr>
          <a:xfrm>
            <a:off x="505167" y="574430"/>
            <a:ext cx="11686833"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标题"/>
          <p:cNvSpPr txBox="1">
            <a:spLocks noGrp="1"/>
          </p:cNvSpPr>
          <p:nvPr>
            <p:ph type="title" idx="5"/>
            <p:custDataLst>
              <p:tags r:id="rId5"/>
            </p:custDataLst>
          </p:nvPr>
        </p:nvSpPr>
        <p:spPr>
          <a:xfrm>
            <a:off x="2587943" y="3900842"/>
            <a:ext cx="7016115" cy="1617307"/>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sz="3600" b="0" i="0" u="none" strike="noStrike" kern="1200" cap="none" spc="300" normalizeH="0" baseline="0" noProof="1" err="1">
                <a:solidFill>
                  <a:schemeClr val="tx1">
                    <a:lumMod val="75000"/>
                    <a:lumOff val="25000"/>
                  </a:schemeClr>
                </a:solidFill>
                <a:latin typeface="+mj-ea"/>
                <a:ea typeface="+mj-ea"/>
                <a:cs typeface="+mj-ea"/>
              </a:defRPr>
            </a:lvl1pPr>
          </a:lstStyle>
          <a:p>
            <a:pPr lvl="0" algn="ctr"/>
            <a:r>
              <a:rPr>
                <a:sym typeface="+mn-ea"/>
              </a:rPr>
              <a:t>单击此处编辑母版标题样式</a:t>
            </a:r>
            <a:endParaRPr>
              <a:sym typeface="+mn-ea"/>
            </a:endParaRPr>
          </a:p>
        </p:txBody>
      </p:sp>
      <p:sp>
        <p:nvSpPr>
          <p:cNvPr id="8" name="矩形: 圆角 5"/>
          <p:cNvSpPr/>
          <p:nvPr>
            <p:custDataLst>
              <p:tags r:id="rId6"/>
            </p:custDataLst>
          </p:nvPr>
        </p:nvSpPr>
        <p:spPr>
          <a:xfrm rot="16200000">
            <a:off x="4876165" y="328930"/>
            <a:ext cx="2439670" cy="4037330"/>
          </a:xfrm>
          <a:prstGeom prst="roundRect">
            <a:avLst>
              <a:gd name="adj" fmla="val 50000"/>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9" name="椭圆 8"/>
          <p:cNvSpPr/>
          <p:nvPr>
            <p:custDataLst>
              <p:tags r:id="rId7"/>
            </p:custDataLst>
          </p:nvPr>
        </p:nvSpPr>
        <p:spPr>
          <a:xfrm rot="16200000">
            <a:off x="4639945" y="1193165"/>
            <a:ext cx="155575" cy="162560"/>
          </a:xfrm>
          <a:prstGeom prst="ellipse">
            <a:avLst/>
          </a:prstGeom>
          <a:solidFill>
            <a:schemeClr val="bg2"/>
          </a:solid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12" name="VCG211375358076"/>
          <p:cNvSpPr/>
          <p:nvPr>
            <p:custDataLst>
              <p:tags r:id="rId8"/>
            </p:custDataLst>
          </p:nvPr>
        </p:nvSpPr>
        <p:spPr>
          <a:xfrm>
            <a:off x="4265295" y="1339850"/>
            <a:ext cx="3661410" cy="2063750"/>
          </a:xfrm>
          <a:prstGeom prst="roundRect">
            <a:avLst>
              <a:gd name="adj" fmla="val 50000"/>
            </a:avLst>
          </a:prstGeom>
          <a:blipFill>
            <a:blip r:embed="rId9"/>
            <a:stretch>
              <a:fillRect t="-329" b="-19100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7" name="节编号"/>
          <p:cNvSpPr txBox="1">
            <a:spLocks noGrp="1"/>
          </p:cNvSpPr>
          <p:nvPr>
            <p:ph type="body" idx="1" hasCustomPrompt="1"/>
            <p:custDataLst>
              <p:tags r:id="rId10"/>
            </p:custDataLst>
          </p:nvPr>
        </p:nvSpPr>
        <p:spPr>
          <a:xfrm>
            <a:off x="5276215" y="1837055"/>
            <a:ext cx="1610995" cy="1181100"/>
          </a:xfrm>
          <a:prstGeom prst="rect">
            <a:avLst/>
          </a:prstGeom>
          <a:noFill/>
        </p:spPr>
        <p:txBody>
          <a:bodyPr wrap="square" lIns="0" tIns="0" rIns="0" bIns="0" rtlCol="0" anchor="ctr" anchorCtr="0">
            <a:noAutofit/>
          </a:bodyPr>
          <a:lstStyle>
            <a:lvl1pPr marL="0" marR="0" algn="ctr" defTabSz="914400" rtl="0" eaLnBrk="1" fontAlgn="auto" latinLnBrk="0" hangingPunct="1">
              <a:lnSpc>
                <a:spcPct val="100000"/>
              </a:lnSpc>
              <a:buClrTx/>
              <a:buSzTx/>
              <a:buFontTx/>
              <a:buNone/>
              <a:defRPr kumimoji="0" lang="en-US" altLang="zh-CN" sz="9600" b="1" i="0" u="none" strike="noStrike" kern="1200" cap="none" spc="300" normalizeH="0" baseline="0" noProof="1">
                <a:gradFill>
                  <a:gsLst>
                    <a:gs pos="0">
                      <a:schemeClr val="accent1"/>
                    </a:gs>
                    <a:gs pos="100000">
                      <a:schemeClr val="accent1">
                        <a:lumMod val="50000"/>
                      </a:schemeClr>
                    </a:gs>
                  </a:gsLst>
                  <a:lin ang="5400000" scaled="0"/>
                </a:gradFill>
                <a:latin typeface="+mj-ea"/>
                <a:ea typeface="+mj-ea"/>
                <a:cs typeface="MiSans Normal" panose="00000500000000000000" pitchFamily="2" charset="-122"/>
              </a:defRPr>
            </a:lvl1pPr>
          </a:lstStyle>
          <a:p>
            <a:pPr lvl="0" algn="ctr"/>
            <a:r>
              <a:rPr err="1">
                <a:sym typeface="+mn-ea"/>
              </a:rPr>
              <a:t>编号</a:t>
            </a:r>
            <a:endParaRPr>
              <a:sym typeface="+mn-ea"/>
            </a:endParaRPr>
          </a:p>
        </p:txBody>
      </p:sp>
      <p:sp>
        <p:nvSpPr>
          <p:cNvPr id="4" name="日期占位符 3"/>
          <p:cNvSpPr>
            <a:spLocks noGrp="1"/>
          </p:cNvSpPr>
          <p:nvPr>
            <p:ph type="dt" sz="half" idx="10"/>
            <p:custDataLst>
              <p:tags r:id="rId11"/>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2"/>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13"/>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cxnSp>
        <p:nvCxnSpPr>
          <p:cNvPr id="11" name="直接连接符 10"/>
          <p:cNvCxnSpPr/>
          <p:nvPr>
            <p:custDataLst>
              <p:tags r:id="rId1"/>
            </p:custDataLst>
          </p:nvPr>
        </p:nvCxnSpPr>
        <p:spPr>
          <a:xfrm>
            <a:off x="0" y="961888"/>
            <a:ext cx="121920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正文"/>
          <p:cNvSpPr txBox="1">
            <a:spLocks noGrp="1"/>
          </p:cNvSpPr>
          <p:nvPr>
            <p:ph idx="3"/>
            <p:custDataLst>
              <p:tags r:id="rId2"/>
            </p:custDataLst>
          </p:nvPr>
        </p:nvSpPr>
        <p:spPr>
          <a:xfrm>
            <a:off x="6400800" y="1289050"/>
            <a:ext cx="5176520" cy="496062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pitchFamily="2"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9" name="正文"/>
          <p:cNvSpPr txBox="1">
            <a:spLocks noGrp="1"/>
          </p:cNvSpPr>
          <p:nvPr>
            <p:ph idx="2"/>
            <p:custDataLst>
              <p:tags r:id="rId3"/>
            </p:custDataLst>
          </p:nvPr>
        </p:nvSpPr>
        <p:spPr>
          <a:xfrm>
            <a:off x="608330" y="1289050"/>
            <a:ext cx="5176520" cy="496062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pitchFamily="2"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8" name="标题"/>
          <p:cNvSpPr txBox="1">
            <a:spLocks noGrp="1"/>
          </p:cNvSpPr>
          <p:nvPr>
            <p:ph type="title" idx="1"/>
            <p:custDataLst>
              <p:tags r:id="rId4"/>
            </p:custDataLst>
          </p:nvPr>
        </p:nvSpPr>
        <p:spPr>
          <a:xfrm>
            <a:off x="608400" y="330905"/>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0">
                      <a:schemeClr val="accent1"/>
                    </a:gs>
                    <a:gs pos="100000">
                      <a:schemeClr val="accent1">
                        <a:lumMod val="50000"/>
                      </a:schemeClr>
                    </a:gs>
                  </a:gsLst>
                  <a:lin ang="2700000" scaled="0"/>
                </a:gradFill>
                <a:latin typeface="+mj-ea"/>
                <a:ea typeface="+mj-ea"/>
                <a:cs typeface="MiSans Normal" panose="00000500000000000000" pitchFamily="2" charset="-122"/>
              </a:defRPr>
            </a:lvl1pPr>
          </a:lstStyle>
          <a:p>
            <a:pPr lvl="0"/>
            <a:r>
              <a:rPr>
                <a:sym typeface="+mn-ea"/>
              </a:rPr>
              <a:t>单击此处编辑母版标题样式</a:t>
            </a:r>
            <a:endParaRPr>
              <a:sym typeface="+mn-ea"/>
            </a:endParaRPr>
          </a:p>
        </p:txBody>
      </p:sp>
      <p:sp>
        <p:nvSpPr>
          <p:cNvPr id="5" name="日期占位符 4"/>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7" name="灯片编号占位符 6"/>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cxnSp>
        <p:nvCxnSpPr>
          <p:cNvPr id="15" name="直接连接符 14"/>
          <p:cNvCxnSpPr/>
          <p:nvPr>
            <p:custDataLst>
              <p:tags r:id="rId1"/>
            </p:custDataLst>
          </p:nvPr>
        </p:nvCxnSpPr>
        <p:spPr>
          <a:xfrm>
            <a:off x="0" y="961888"/>
            <a:ext cx="121920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正文"/>
          <p:cNvSpPr txBox="1">
            <a:spLocks noGrp="1"/>
          </p:cNvSpPr>
          <p:nvPr>
            <p:ph idx="5"/>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pitchFamily="2"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3" name="标题"/>
          <p:cNvSpPr txBox="1">
            <a:spLocks noGrp="1"/>
          </p:cNvSpPr>
          <p:nvPr>
            <p:ph type="title" idx="4"/>
            <p:custDataLst>
              <p:tags r:id="rId3"/>
            </p:custDataLst>
          </p:nvPr>
        </p:nvSpPr>
        <p:spPr>
          <a:xfrm>
            <a:off x="6235065" y="1353185"/>
            <a:ext cx="5342255"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pitchFamily="2" charset="-122"/>
              </a:defRPr>
            </a:lvl1pPr>
          </a:lstStyle>
          <a:p>
            <a:pPr lvl="0"/>
            <a:r>
              <a:rPr>
                <a:sym typeface="+mn-ea"/>
              </a:rPr>
              <a:t>单击此处编辑母版标题样式</a:t>
            </a:r>
            <a:endParaRPr>
              <a:sym typeface="+mn-ea"/>
            </a:endParaRPr>
          </a:p>
        </p:txBody>
      </p:sp>
      <p:sp>
        <p:nvSpPr>
          <p:cNvPr id="12" name="正文"/>
          <p:cNvSpPr txBox="1">
            <a:spLocks noGrp="1"/>
          </p:cNvSpPr>
          <p:nvPr>
            <p:ph idx="3"/>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pitchFamily="2"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1" name="标题"/>
          <p:cNvSpPr txBox="1">
            <a:spLocks noGrp="1"/>
          </p:cNvSpPr>
          <p:nvPr>
            <p:ph type="title" idx="2"/>
            <p:custDataLst>
              <p:tags r:id="rId5"/>
            </p:custDataLst>
          </p:nvPr>
        </p:nvSpPr>
        <p:spPr>
          <a:xfrm>
            <a:off x="608330" y="1353185"/>
            <a:ext cx="5342255"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pitchFamily="2" charset="-122"/>
              </a:defRPr>
            </a:lvl1pPr>
          </a:lstStyle>
          <a:p>
            <a:pPr lvl="0"/>
            <a:r>
              <a:rPr>
                <a:sym typeface="+mn-ea"/>
              </a:rPr>
              <a:t>单击此处编辑母版标题样式</a:t>
            </a:r>
            <a:endParaRPr>
              <a:sym typeface="+mn-ea"/>
            </a:endParaRPr>
          </a:p>
        </p:txBody>
      </p:sp>
      <p:sp>
        <p:nvSpPr>
          <p:cNvPr id="10" name="标题"/>
          <p:cNvSpPr txBox="1">
            <a:spLocks noGrp="1"/>
          </p:cNvSpPr>
          <p:nvPr>
            <p:ph type="title" idx="1"/>
            <p:custDataLst>
              <p:tags r:id="rId6"/>
            </p:custDataLst>
          </p:nvPr>
        </p:nvSpPr>
        <p:spPr>
          <a:xfrm>
            <a:off x="608400" y="330905"/>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0">
                      <a:schemeClr val="accent1"/>
                    </a:gs>
                    <a:gs pos="100000">
                      <a:schemeClr val="accent1">
                        <a:lumMod val="50000"/>
                      </a:schemeClr>
                    </a:gs>
                  </a:gsLst>
                  <a:lin ang="2700000" scaled="0"/>
                </a:gradFill>
                <a:latin typeface="+mj-ea"/>
                <a:ea typeface="+mj-ea"/>
                <a:cs typeface="MiSans Normal" panose="00000500000000000000" pitchFamily="2" charset="-122"/>
              </a:defRPr>
            </a:lvl1pPr>
          </a:lstStyle>
          <a:p>
            <a:pPr lvl="0"/>
            <a:r>
              <a:rPr>
                <a:sym typeface="+mn-ea"/>
              </a:rPr>
              <a:t>单击此处编辑母版标题样式</a:t>
            </a:r>
            <a:endParaRPr>
              <a:sym typeface="+mn-ea"/>
            </a:endParaRPr>
          </a:p>
        </p:txBody>
      </p:sp>
      <p:sp>
        <p:nvSpPr>
          <p:cNvPr id="7" name="日期占位符 6"/>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9" name="灯片编号占位符 8"/>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cxnSp>
        <p:nvCxnSpPr>
          <p:cNvPr id="7" name="直接连接符 6"/>
          <p:cNvCxnSpPr/>
          <p:nvPr>
            <p:custDataLst>
              <p:tags r:id="rId1"/>
            </p:custDataLst>
          </p:nvPr>
        </p:nvCxnSpPr>
        <p:spPr>
          <a:xfrm>
            <a:off x="0" y="961888"/>
            <a:ext cx="121920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标题"/>
          <p:cNvSpPr txBox="1">
            <a:spLocks noGrp="1"/>
          </p:cNvSpPr>
          <p:nvPr>
            <p:ph type="title" idx="1"/>
            <p:custDataLst>
              <p:tags r:id="rId2"/>
            </p:custDataLst>
          </p:nvPr>
        </p:nvSpPr>
        <p:spPr>
          <a:xfrm>
            <a:off x="608400" y="330905"/>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0">
                      <a:schemeClr val="accent1"/>
                    </a:gs>
                    <a:gs pos="100000">
                      <a:schemeClr val="accent1">
                        <a:lumMod val="50000"/>
                      </a:schemeClr>
                    </a:gs>
                  </a:gsLst>
                  <a:lin ang="2700000" scaled="0"/>
                </a:gradFill>
                <a:latin typeface="+mj-ea"/>
                <a:ea typeface="+mj-ea"/>
                <a:cs typeface="MiSans Normal" panose="00000500000000000000" pitchFamily="2" charset="-122"/>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a:xfrm>
            <a:off x="4116000" y="6314400"/>
            <a:ext cx="3960000" cy="316800"/>
          </a:xfrm>
        </p:spPr>
        <p:txBody>
          <a:bodyPr/>
          <a:lstStyle/>
          <a:p>
            <a:endParaRPr lang="zh-CN" altLang="en-US"/>
          </a:p>
        </p:txBody>
      </p:sp>
      <p:sp>
        <p:nvSpPr>
          <p:cNvPr id="5" name="灯片编号占位符 4"/>
          <p:cNvSpPr>
            <a:spLocks noGrp="1"/>
          </p:cNvSpPr>
          <p:nvPr>
            <p:ph type="sldNum" sz="quarter" idx="12"/>
            <p:custDataLst>
              <p:tags r:id="rId5"/>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sp>
        <p:nvSpPr>
          <p:cNvPr id="7" name="正文"/>
          <p:cNvSpPr txBox="1">
            <a:spLocks noGrp="1"/>
          </p:cNvSpPr>
          <p:nvPr>
            <p:ph idx="1"/>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pitchFamily="2"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4" name="日期占位符 3"/>
          <p:cNvSpPr>
            <a:spLocks noGrp="1"/>
          </p:cNvSpPr>
          <p:nvPr>
            <p:ph type="dt" sz="half" idx="10"/>
            <p:custDataLst>
              <p:tags r:id="rId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3"/>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cxnSp>
        <p:nvCxnSpPr>
          <p:cNvPr id="8" name="直接连接符 7"/>
          <p:cNvCxnSpPr/>
          <p:nvPr>
            <p:custDataLst>
              <p:tags r:id="rId1"/>
            </p:custDataLst>
          </p:nvPr>
        </p:nvCxnSpPr>
        <p:spPr>
          <a:xfrm>
            <a:off x="0" y="961888"/>
            <a:ext cx="121920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副标题"/>
          <p:cNvSpPr txBox="1">
            <a:spLocks noGrp="1"/>
          </p:cNvSpPr>
          <p:nvPr>
            <p:ph type="body" idx="2" hasCustomPrompt="1"/>
            <p:custDataLst>
              <p:tags r:id="rId2"/>
            </p:custDataLst>
          </p:nvPr>
        </p:nvSpPr>
        <p:spPr>
          <a:xfrm>
            <a:off x="608400" y="1030605"/>
            <a:ext cx="10968990" cy="50355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MiSans Normal" panose="00000500000000000000" pitchFamily="2" charset="-122"/>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1"/>
            <p:custDataLst>
              <p:tags r:id="rId3"/>
            </p:custDataLst>
          </p:nvPr>
        </p:nvSpPr>
        <p:spPr>
          <a:xfrm>
            <a:off x="608400" y="330905"/>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0">
                      <a:schemeClr val="accent1"/>
                    </a:gs>
                    <a:gs pos="100000">
                      <a:schemeClr val="accent1">
                        <a:lumMod val="50000"/>
                      </a:schemeClr>
                    </a:gs>
                  </a:gsLst>
                  <a:lin ang="2700000" scaled="0"/>
                </a:gradFill>
                <a:latin typeface="+mj-ea"/>
                <a:ea typeface="+mj-ea"/>
                <a:cs typeface="MiSans Normal" panose="00000500000000000000" pitchFamily="2" charset="-122"/>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5"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cxnSp>
        <p:nvCxnSpPr>
          <p:cNvPr id="12" name="直接连接符 11"/>
          <p:cNvCxnSpPr/>
          <p:nvPr>
            <p:custDataLst>
              <p:tags r:id="rId1"/>
            </p:custDataLst>
          </p:nvPr>
        </p:nvCxnSpPr>
        <p:spPr>
          <a:xfrm flipH="1">
            <a:off x="461890" y="4495"/>
            <a:ext cx="0" cy="685355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custDataLst>
              <p:tags r:id="rId2"/>
            </p:custDataLst>
          </p:nvPr>
        </p:nvCxnSpPr>
        <p:spPr>
          <a:xfrm>
            <a:off x="492369" y="6295487"/>
            <a:ext cx="11183816"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custDataLst>
              <p:tags r:id="rId3"/>
            </p:custDataLst>
          </p:nvPr>
        </p:nvCxnSpPr>
        <p:spPr>
          <a:xfrm>
            <a:off x="505167" y="574430"/>
            <a:ext cx="11686833"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pic>
        <p:nvPicPr>
          <p:cNvPr id="9" name="VCG41172951964"/>
          <p:cNvPicPr>
            <a:picLocks noChangeAspect="1"/>
          </p:cNvPicPr>
          <p:nvPr>
            <p:custDataLst>
              <p:tags r:id="rId6"/>
            </p:custDataLst>
          </p:nvPr>
        </p:nvPicPr>
        <p:blipFill>
          <a:blip r:embed="rId4">
            <a:alphaModFix amt="14000"/>
            <a:extLst>
              <a:ext uri="{BEBA8EAE-BF5A-486C-A8C5-ECC9F3942E4B}">
                <a14:imgProps xmlns:a14="http://schemas.microsoft.com/office/drawing/2010/main">
                  <a14:imgLayer r:embed="rId5">
                    <a14:imgEffect>
                      <a14:sharpenSoften amount="-100000"/>
                    </a14:imgEffect>
                  </a14:imgLayer>
                </a14:imgProps>
              </a:ext>
            </a:extLst>
          </a:blip>
          <a:srcRect b="5546"/>
          <a:stretch>
            <a:fillRect/>
          </a:stretch>
        </p:blipFill>
        <p:spPr>
          <a:xfrm>
            <a:off x="9565991" y="3138078"/>
            <a:ext cx="2627604" cy="3719922"/>
          </a:xfrm>
          <a:prstGeom prst="rect">
            <a:avLst/>
          </a:prstGeom>
        </p:spPr>
      </p:pic>
      <p:sp>
        <p:nvSpPr>
          <p:cNvPr id="16" name="VCG211375358076"/>
          <p:cNvSpPr/>
          <p:nvPr>
            <p:custDataLst>
              <p:tags r:id="rId7"/>
            </p:custDataLst>
          </p:nvPr>
        </p:nvSpPr>
        <p:spPr>
          <a:xfrm>
            <a:off x="1710690" y="994410"/>
            <a:ext cx="2967990" cy="4873625"/>
          </a:xfrm>
          <a:prstGeom prst="roundRect">
            <a:avLst>
              <a:gd name="adj" fmla="val 50000"/>
            </a:avLst>
          </a:prstGeom>
          <a:blipFill>
            <a:blip r:embed="rId8"/>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17" name="矩形: 圆角 16"/>
          <p:cNvSpPr/>
          <p:nvPr>
            <p:custDataLst>
              <p:tags r:id="rId9"/>
            </p:custDataLst>
          </p:nvPr>
        </p:nvSpPr>
        <p:spPr>
          <a:xfrm>
            <a:off x="1553845" y="874395"/>
            <a:ext cx="3237865" cy="5131435"/>
          </a:xfrm>
          <a:prstGeom prst="roundRect">
            <a:avLst>
              <a:gd name="adj" fmla="val 50000"/>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18" name="椭圆 17"/>
          <p:cNvSpPr/>
          <p:nvPr>
            <p:custDataLst>
              <p:tags r:id="rId10"/>
            </p:custDataLst>
          </p:nvPr>
        </p:nvSpPr>
        <p:spPr>
          <a:xfrm>
            <a:off x="4510405" y="1584960"/>
            <a:ext cx="154940" cy="154940"/>
          </a:xfrm>
          <a:prstGeom prst="ellipse">
            <a:avLst/>
          </a:prstGeom>
          <a:solidFill>
            <a:schemeClr val="accent1"/>
          </a:solidFill>
          <a:ln w="28575">
            <a:solidFill>
              <a:srgbClr val="F6FB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19" name="椭圆 18"/>
          <p:cNvSpPr/>
          <p:nvPr>
            <p:custDataLst>
              <p:tags r:id="rId11"/>
            </p:custDataLst>
          </p:nvPr>
        </p:nvSpPr>
        <p:spPr>
          <a:xfrm>
            <a:off x="1511935" y="4551045"/>
            <a:ext cx="154940" cy="154940"/>
          </a:xfrm>
          <a:prstGeom prst="ellipse">
            <a:avLst/>
          </a:prstGeom>
          <a:solidFill>
            <a:schemeClr val="accent1"/>
          </a:solidFill>
          <a:ln w="28575">
            <a:solidFill>
              <a:srgbClr val="F6FB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cxnSp>
        <p:nvCxnSpPr>
          <p:cNvPr id="20" name="直接连接符 19"/>
          <p:cNvCxnSpPr/>
          <p:nvPr>
            <p:custDataLst>
              <p:tags r:id="rId12"/>
            </p:custDataLst>
          </p:nvPr>
        </p:nvCxnSpPr>
        <p:spPr>
          <a:xfrm flipH="1">
            <a:off x="11690254" y="574430"/>
            <a:ext cx="0" cy="628357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署名"/>
          <p:cNvSpPr txBox="1">
            <a:spLocks noGrp="1"/>
          </p:cNvSpPr>
          <p:nvPr>
            <p:ph type="body" idx="2"/>
            <p:custDataLst>
              <p:tags r:id="rId13"/>
            </p:custDataLst>
          </p:nvPr>
        </p:nvSpPr>
        <p:spPr>
          <a:xfrm>
            <a:off x="5807075" y="4437380"/>
            <a:ext cx="5518150" cy="1350645"/>
          </a:xfrm>
          <a:prstGeom prst="rect">
            <a:avLst/>
          </a:prstGeom>
          <a:noFill/>
        </p:spPr>
        <p:txBody>
          <a:bodyPr vert="horz" wrap="square" lIns="0" tIns="0" rIns="0" bIns="0" rtlCol="0" anchor="t" anchorCtr="0">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accent1"/>
                </a:solidFill>
                <a:latin typeface="+mj-ea"/>
                <a:ea typeface="+mj-ea"/>
                <a:cs typeface="MiSans Normal" panose="00000500000000000000" pitchFamily="2" charset="-122"/>
              </a:defRPr>
            </a:lvl1pPr>
          </a:lstStyle>
          <a:p>
            <a:pPr lvl="0" algn="l">
              <a:lnSpc>
                <a:spcPct val="150000"/>
              </a:lnSpc>
            </a:pPr>
            <a:r>
              <a:rPr>
                <a:sym typeface="+mn-ea"/>
              </a:rPr>
              <a:t>单击此处编辑母版文本样式</a:t>
            </a:r>
            <a:endParaRPr>
              <a:sym typeface="+mn-ea"/>
            </a:endParaRPr>
          </a:p>
        </p:txBody>
      </p:sp>
      <p:sp>
        <p:nvSpPr>
          <p:cNvPr id="7" name="标题"/>
          <p:cNvSpPr txBox="1">
            <a:spLocks noGrp="1"/>
          </p:cNvSpPr>
          <p:nvPr>
            <p:ph type="title" idx="1" hasCustomPrompt="1"/>
            <p:custDataLst>
              <p:tags r:id="rId14"/>
            </p:custDataLst>
          </p:nvPr>
        </p:nvSpPr>
        <p:spPr>
          <a:xfrm>
            <a:off x="5793009" y="1584960"/>
            <a:ext cx="5532120" cy="2480842"/>
          </a:xfrm>
          <a:prstGeom prst="rect">
            <a:avLst/>
          </a:prstGeom>
          <a:noFill/>
        </p:spPr>
        <p:txBody>
          <a:bodyPr vert="horz" wrap="square" lIns="0" tIns="0" rIns="0" bIns="0" rtlCol="0" anchor="b" anchorCtr="0">
            <a:normAutofit/>
          </a:bodyPr>
          <a:lstStyle>
            <a:lvl1pPr marL="0" marR="0" algn="l" defTabSz="914400" rtl="0" eaLnBrk="1" fontAlgn="auto" latinLnBrk="0" hangingPunct="1">
              <a:lnSpc>
                <a:spcPct val="100000"/>
              </a:lnSpc>
              <a:buClrTx/>
              <a:buSzTx/>
              <a:buFontTx/>
              <a:buNone/>
              <a:defRPr kumimoji="0" sz="8000" b="1" i="0" u="none" strike="noStrike" kern="1200" cap="none" spc="300" normalizeH="0" baseline="0" noProof="1">
                <a:gradFill>
                  <a:gsLst>
                    <a:gs pos="100000">
                      <a:schemeClr val="accent1"/>
                    </a:gs>
                    <a:gs pos="0">
                      <a:schemeClr val="accent1">
                        <a:lumMod val="75000"/>
                      </a:schemeClr>
                    </a:gs>
                  </a:gsLst>
                  <a:lin ang="8100000" scaled="0"/>
                </a:gradFill>
                <a:latin typeface="+mj-ea"/>
                <a:ea typeface="+mj-ea"/>
                <a:cs typeface="+mj-ea"/>
              </a:defRPr>
            </a:lvl1pPr>
          </a:lstStyle>
          <a:p>
            <a:pPr lvl="0"/>
            <a:r>
              <a:rPr>
                <a:sym typeface="+mn-ea"/>
              </a:rPr>
              <a:t>编辑标题</a:t>
            </a:r>
            <a:endParaRPr>
              <a:sym typeface="+mn-ea"/>
            </a:endParaRPr>
          </a:p>
        </p:txBody>
      </p:sp>
      <p:sp>
        <p:nvSpPr>
          <p:cNvPr id="4" name="日期占位符 3"/>
          <p:cNvSpPr>
            <a:spLocks noGrp="1"/>
          </p:cNvSpPr>
          <p:nvPr>
            <p:ph type="dt" sz="half" idx="10"/>
            <p:custDataLst>
              <p:tags r:id="rId1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6"/>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1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1.xml" /><Relationship Id="rId13" Type="http://schemas.openxmlformats.org/officeDocument/2006/relationships/tags" Target="../tags/tag92.xml" /><Relationship Id="rId14" Type="http://schemas.openxmlformats.org/officeDocument/2006/relationships/tags" Target="../tags/tag93.xml" /><Relationship Id="rId15" Type="http://schemas.openxmlformats.org/officeDocument/2006/relationships/tags" Target="../tags/tag94.xml" /><Relationship Id="rId16" Type="http://schemas.openxmlformats.org/officeDocument/2006/relationships/tags" Target="../tags/tag95.xml" /><Relationship Id="rId17" Type="http://schemas.openxmlformats.org/officeDocument/2006/relationships/tags" Target="../tags/tag96.xml" /><Relationship Id="rId18" Type="http://schemas.openxmlformats.org/officeDocument/2006/relationships/tags" Target="../tags/tag97.xml" /><Relationship Id="rId19"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cxnSp>
        <p:nvCxnSpPr>
          <p:cNvPr id="8" name="直接连接符 7"/>
          <p:cNvCxnSpPr/>
          <p:nvPr>
            <p:custDataLst>
              <p:tags r:id="rId12"/>
            </p:custDataLst>
          </p:nvPr>
        </p:nvCxnSpPr>
        <p:spPr>
          <a:xfrm>
            <a:off x="0" y="961888"/>
            <a:ext cx="121920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日期占位符 9"/>
          <p:cNvSpPr>
            <a:spLocks noGrp="1"/>
          </p:cNvSpPr>
          <p:nvPr>
            <p:ph type="dt" sz="half" idx="10"/>
            <p:custDataLst>
              <p:tags r:id="rId13"/>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iSans Normal" panose="00000500000000000000" pitchFamily="2"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1" name="页脚占位符 10"/>
          <p:cNvSpPr>
            <a:spLocks noGrp="1"/>
          </p:cNvSpPr>
          <p:nvPr>
            <p:ph type="ftr" sz="quarter" idx="11"/>
            <p:custDataLst>
              <p:tags r:id="rId14"/>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iSans Normal" panose="00000500000000000000" pitchFamily="2"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灯片编号占位符 11"/>
          <p:cNvSpPr>
            <a:spLocks noGrp="1"/>
          </p:cNvSpPr>
          <p:nvPr>
            <p:ph type="sldNum" sz="quarter" idx="12"/>
            <p:custDataLst>
              <p:tags r:id="rId15"/>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iSans Normal" panose="00000500000000000000" pitchFamily="2"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2" name="文本占位符 1"/>
          <p:cNvSpPr>
            <a:spLocks noGrp="1"/>
          </p:cNvSpPr>
          <p:nvPr>
            <p:ph type="body" idx="21"/>
            <p:custDataLst>
              <p:tags r:id="rId16"/>
            </p:custDataLst>
          </p:nvPr>
        </p:nvSpPr>
        <p:spPr>
          <a:xfrm>
            <a:off x="608330" y="1359535"/>
            <a:ext cx="10968990" cy="4807585"/>
          </a:xfrm>
          <a:prstGeom prst="rect">
            <a:avLst/>
          </a:prstGeom>
          <a:ln>
            <a:noFill/>
            <a:prstDash val="sysDash"/>
          </a:ln>
        </p:spPr>
        <p:txBody>
          <a:bodyPr vert="horz" lIns="90000" tIns="46800" rIns="90000" bIns="46800" rtlCol="0">
            <a:normAutofit/>
          </a:bodyPr>
          <a:lstStyle/>
          <a:p>
            <a:pPr marR="0" lvl="0">
              <a:buClrTx/>
              <a:buSzTx/>
            </a:pPr>
            <a:r>
              <a:rPr lang="zh-CN" altLang="en-US"/>
              <a:t>单击此处编辑母版文本样式</a:t>
            </a:r>
            <a:endParaRPr lang="zh-CN" altLang="en-US"/>
          </a:p>
          <a:p>
            <a:pPr marR="0" lvl="1">
              <a:tabLst>
                <a:tab pos="1609725"/>
              </a:tabLst>
            </a:pPr>
            <a:r>
              <a:rPr lang="zh-CN" altLang="en-US"/>
              <a:t>二级</a:t>
            </a:r>
            <a:endParaRPr lang="zh-CN" altLang="en-US"/>
          </a:p>
          <a:p>
            <a:pPr marR="0" lvl="2"/>
            <a:r>
              <a:rPr lang="zh-CN" altLang="en-US"/>
              <a:t>三级</a:t>
            </a:r>
            <a:endParaRPr lang="zh-CN" altLang="en-US"/>
          </a:p>
          <a:p>
            <a:pPr marR="0" lvl="3"/>
            <a:r>
              <a:rPr lang="zh-CN" altLang="en-US"/>
              <a:t>四级</a:t>
            </a:r>
            <a:endParaRPr lang="zh-CN" altLang="en-US"/>
          </a:p>
          <a:p>
            <a:pPr marR="0" lvl="4"/>
            <a:r>
              <a:rPr lang="zh-CN" altLang="en-US"/>
              <a:t>五级</a:t>
            </a:r>
            <a:endParaRPr lang="zh-CN" altLang="en-US"/>
          </a:p>
        </p:txBody>
      </p:sp>
      <p:sp>
        <p:nvSpPr>
          <p:cNvPr id="3" name="标题占位符 2"/>
          <p:cNvSpPr>
            <a:spLocks noGrp="1"/>
          </p:cNvSpPr>
          <p:nvPr>
            <p:ph type="title"/>
            <p:custDataLst>
              <p:tags r:id="rId17"/>
            </p:custDataLst>
          </p:nvPr>
        </p:nvSpPr>
        <p:spPr>
          <a:xfrm>
            <a:off x="614680" y="365126"/>
            <a:ext cx="10962640" cy="596762"/>
          </a:xfrm>
          <a:prstGeom prst="rect">
            <a:avLst/>
          </a:prstGeom>
          <a:noFill/>
          <a:ln>
            <a:noFill/>
            <a:prstDash val="sysDash"/>
          </a:ln>
        </p:spPr>
        <p:txBody>
          <a:bodyPr vert="horz" wrap="square" lIns="91440" tIns="45720" rIns="91440" bIns="45720" rtlCol="0" anchor="ctr">
            <a:normAutofit/>
          </a:bodyPr>
          <a:lstStyle/>
          <a:p>
            <a:pPr marL="0" marR="0" lvl="0">
              <a:buClrTx/>
              <a:buSzTx/>
              <a:buFontTx/>
            </a:pPr>
            <a:r>
              <a:rPr lang="zh-CN" altLang="en-US"/>
              <a:t>单击此处编辑母版标题样式</a:t>
            </a:r>
            <a:endParaRPr lang="zh-CN" altLang="en-US"/>
          </a:p>
        </p:txBody>
      </p:sp>
      <p:sp>
        <p:nvSpPr>
          <p:cNvPr id="4" name="KSO_TEMPLATE" hidden="1"/>
          <p:cNvSpPr/>
          <p:nvPr userDrawn="1">
            <p:custDataLst>
              <p:tags r:id="rId18"/>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fontAlgn="auto" latinLnBrk="0" hangingPunct="1">
        <a:lnSpc>
          <a:spcPct val="100000"/>
        </a:lnSpc>
        <a:spcBef>
          <a:spcPct val="0"/>
        </a:spcBef>
        <a:buNone/>
        <a:defRPr kumimoji="0" lang="zh-CN" altLang="en-US" sz="3600" b="1" i="0" u="none" strike="noStrike" kern="1200" cap="none" spc="300" normalizeH="0" baseline="0" smtClean="0">
          <a:ln>
            <a:noFill/>
            <a:prstDash val="sysDot"/>
          </a:ln>
          <a:gradFill>
            <a:gsLst>
              <a:gs pos="0">
                <a:schemeClr val="accent1"/>
              </a:gs>
              <a:gs pos="100000">
                <a:schemeClr val="accent1">
                  <a:lumMod val="50000"/>
                </a:schemeClr>
              </a:gs>
            </a:gsLst>
            <a:lin ang="2700000" scaled="0"/>
          </a:gradFill>
          <a:uFillTx/>
          <a:latin typeface="+mj-ea"/>
          <a:ea typeface="+mj-ea"/>
          <a:cs typeface="MiSans Normal" panose="00000500000000000000" pitchFamily="2"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pitchFamily="2" charset="-122"/>
          <a:sym typeface="+mn-ea"/>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a:solidFill>
            <a:schemeClr val="tx1">
              <a:lumMod val="65000"/>
              <a:lumOff val="35000"/>
            </a:schemeClr>
          </a:solidFill>
          <a:uFillTx/>
          <a:latin typeface="+mn-ea"/>
          <a:ea typeface="+mn-ea"/>
          <a:cs typeface="MiSans Normal" panose="00000500000000000000" pitchFamily="2"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a:solidFill>
            <a:schemeClr val="tx1">
              <a:lumMod val="65000"/>
              <a:lumOff val="35000"/>
            </a:schemeClr>
          </a:solidFill>
          <a:uFillTx/>
          <a:latin typeface="+mn-ea"/>
          <a:ea typeface="+mn-ea"/>
          <a:cs typeface="MiSans Normal" panose="00000500000000000000" pitchFamily="2"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a:solidFill>
            <a:schemeClr val="tx1">
              <a:lumMod val="65000"/>
              <a:lumOff val="35000"/>
            </a:schemeClr>
          </a:solidFill>
          <a:uFillTx/>
          <a:latin typeface="+mn-ea"/>
          <a:ea typeface="+mn-ea"/>
          <a:cs typeface="MiSans Normal" panose="00000500000000000000" pitchFamily="2"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a:solidFill>
            <a:schemeClr val="tx1">
              <a:lumMod val="65000"/>
              <a:lumOff val="35000"/>
            </a:schemeClr>
          </a:solidFill>
          <a:uFillTx/>
          <a:latin typeface="+mn-ea"/>
          <a:ea typeface="+mn-ea"/>
          <a:cs typeface="MiSans Normal" panose="00000500000000000000" pitchFamily="2"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tags" Target="../tags/tag111.xml" /><Relationship Id="rId13" Type="http://schemas.openxmlformats.org/officeDocument/2006/relationships/tags" Target="../tags/tag112.xml" /><Relationship Id="rId14" Type="http://schemas.openxmlformats.org/officeDocument/2006/relationships/tags" Target="../tags/tag113.xml" /><Relationship Id="rId15" Type="http://schemas.openxmlformats.org/officeDocument/2006/relationships/tags" Target="../tags/tag114.xml" /><Relationship Id="rId16" Type="http://schemas.openxmlformats.org/officeDocument/2006/relationships/tags" Target="../tags/tag115.xml" /><Relationship Id="rId2" Type="http://schemas.openxmlformats.org/officeDocument/2006/relationships/notesSlide" Target="../notesSlides/notesSlide2.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16.xml" /><Relationship Id="rId4" Type="http://schemas.openxmlformats.org/officeDocument/2006/relationships/tags" Target="../tags/tag117.xml" /><Relationship Id="rId5" Type="http://schemas.openxmlformats.org/officeDocument/2006/relationships/tags" Target="../tags/tag1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7.xml" /><Relationship Id="rId2" Type="http://schemas.openxmlformats.org/officeDocument/2006/relationships/tags" Target="../tags/tag119.xml" /><Relationship Id="rId3" Type="http://schemas.openxmlformats.org/officeDocument/2006/relationships/tags" Target="../tags/tag120.xml" /><Relationship Id="rId4" Type="http://schemas.openxmlformats.org/officeDocument/2006/relationships/tags" Target="../tags/tag121.xml" /><Relationship Id="rId5" Type="http://schemas.openxmlformats.org/officeDocument/2006/relationships/tags" Target="../tags/tag122.xml" /><Relationship Id="rId6" Type="http://schemas.openxmlformats.org/officeDocument/2006/relationships/tags" Target="../tags/tag123.xml" /><Relationship Id="rId7" Type="http://schemas.openxmlformats.org/officeDocument/2006/relationships/tags" Target="../tags/tag124.xml" /><Relationship Id="rId8" Type="http://schemas.openxmlformats.org/officeDocument/2006/relationships/tags" Target="../tags/tag125.xml" /><Relationship Id="rId9" Type="http://schemas.openxmlformats.org/officeDocument/2006/relationships/tags" Target="../tags/tag12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6.xml" /><Relationship Id="rId11" Type="http://schemas.openxmlformats.org/officeDocument/2006/relationships/tags" Target="../tags/tag137.xml" /><Relationship Id="rId12" Type="http://schemas.openxmlformats.org/officeDocument/2006/relationships/tags" Target="../tags/tag138.xml" /><Relationship Id="rId13" Type="http://schemas.openxmlformats.org/officeDocument/2006/relationships/tags" Target="../tags/tag139.xml" /><Relationship Id="rId14" Type="http://schemas.openxmlformats.org/officeDocument/2006/relationships/tags" Target="../tags/tag140.xml" /><Relationship Id="rId15" Type="http://schemas.openxmlformats.org/officeDocument/2006/relationships/tags" Target="../tags/tag141.xml" /><Relationship Id="rId16" Type="http://schemas.openxmlformats.org/officeDocument/2006/relationships/tags" Target="../tags/tag142.xml" /><Relationship Id="rId17" Type="http://schemas.openxmlformats.org/officeDocument/2006/relationships/tags" Target="../tags/tag143.xml" /><Relationship Id="rId18" Type="http://schemas.openxmlformats.org/officeDocument/2006/relationships/tags" Target="../tags/tag144.xml" /><Relationship Id="rId19" Type="http://schemas.openxmlformats.org/officeDocument/2006/relationships/tags" Target="../tags/tag145.xml" /><Relationship Id="rId2" Type="http://schemas.openxmlformats.org/officeDocument/2006/relationships/tags" Target="../tags/tag128.xml" /><Relationship Id="rId20" Type="http://schemas.openxmlformats.org/officeDocument/2006/relationships/tags" Target="../tags/tag146.xml" /><Relationship Id="rId21" Type="http://schemas.openxmlformats.org/officeDocument/2006/relationships/tags" Target="../tags/tag147.xml" /><Relationship Id="rId22" Type="http://schemas.openxmlformats.org/officeDocument/2006/relationships/tags" Target="../tags/tag148.xml" /><Relationship Id="rId23" Type="http://schemas.openxmlformats.org/officeDocument/2006/relationships/tags" Target="../tags/tag149.xml" /><Relationship Id="rId24" Type="http://schemas.openxmlformats.org/officeDocument/2006/relationships/tags" Target="../tags/tag150.xml" /><Relationship Id="rId25" Type="http://schemas.openxmlformats.org/officeDocument/2006/relationships/tags" Target="../tags/tag151.xml" /><Relationship Id="rId26" Type="http://schemas.openxmlformats.org/officeDocument/2006/relationships/tags" Target="../tags/tag152.xml" /><Relationship Id="rId27" Type="http://schemas.openxmlformats.org/officeDocument/2006/relationships/tags" Target="../tags/tag153.xml" /><Relationship Id="rId28" Type="http://schemas.openxmlformats.org/officeDocument/2006/relationships/tags" Target="../tags/tag154.xml" /><Relationship Id="rId29" Type="http://schemas.openxmlformats.org/officeDocument/2006/relationships/tags" Target="../tags/tag155.xml" /><Relationship Id="rId3" Type="http://schemas.openxmlformats.org/officeDocument/2006/relationships/tags" Target="../tags/tag129.xml" /><Relationship Id="rId30" Type="http://schemas.openxmlformats.org/officeDocument/2006/relationships/tags" Target="../tags/tag156.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tags" Target="../tags/tag160.xml" /><Relationship Id="rId6" Type="http://schemas.openxmlformats.org/officeDocument/2006/relationships/tags" Target="../tags/tag161.xml" /><Relationship Id="rId7" Type="http://schemas.openxmlformats.org/officeDocument/2006/relationships/tags" Target="../tags/tag162.xml" /><Relationship Id="rId8" Type="http://schemas.openxmlformats.org/officeDocument/2006/relationships/tags" Target="../tags/tag163.xml" /><Relationship Id="rId9" Type="http://schemas.openxmlformats.org/officeDocument/2006/relationships/tags" Target="../tags/tag16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65.xml" /><Relationship Id="rId4" Type="http://schemas.openxmlformats.org/officeDocument/2006/relationships/tags" Target="../tags/tag166.xml" /><Relationship Id="rId5" Type="http://schemas.openxmlformats.org/officeDocument/2006/relationships/tags" Target="../tags/tag16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6.xml" /><Relationship Id="rId2" Type="http://schemas.openxmlformats.org/officeDocument/2006/relationships/tags" Target="../tags/tag168.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 Id="rId6" Type="http://schemas.openxmlformats.org/officeDocument/2006/relationships/tags" Target="../tags/tag172.xml" /><Relationship Id="rId7" Type="http://schemas.openxmlformats.org/officeDocument/2006/relationships/tags" Target="../tags/tag173.xml" /><Relationship Id="rId8" Type="http://schemas.openxmlformats.org/officeDocument/2006/relationships/tags" Target="../tags/tag174.xml" /><Relationship Id="rId9" Type="http://schemas.openxmlformats.org/officeDocument/2006/relationships/tags" Target="../tags/tag17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5.xml" /><Relationship Id="rId11" Type="http://schemas.openxmlformats.org/officeDocument/2006/relationships/tags" Target="../tags/tag186.xml" /><Relationship Id="rId12" Type="http://schemas.openxmlformats.org/officeDocument/2006/relationships/tags" Target="../tags/tag187.xml" /><Relationship Id="rId13" Type="http://schemas.openxmlformats.org/officeDocument/2006/relationships/tags" Target="../tags/tag188.xml" /><Relationship Id="rId14" Type="http://schemas.openxmlformats.org/officeDocument/2006/relationships/tags" Target="../tags/tag189.xml" /><Relationship Id="rId15" Type="http://schemas.openxmlformats.org/officeDocument/2006/relationships/tags" Target="../tags/tag190.xml" /><Relationship Id="rId2" Type="http://schemas.openxmlformats.org/officeDocument/2006/relationships/tags" Target="../tags/tag177.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tags" Target="../tags/tag182.xml" /><Relationship Id="rId8" Type="http://schemas.openxmlformats.org/officeDocument/2006/relationships/tags" Target="../tags/tag183.xml" /><Relationship Id="rId9" Type="http://schemas.openxmlformats.org/officeDocument/2006/relationships/tags" Target="../tags/tag18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9.xml" /><Relationship Id="rId11" Type="http://schemas.openxmlformats.org/officeDocument/2006/relationships/tags" Target="../tags/tag200.xml" /><Relationship Id="rId12" Type="http://schemas.openxmlformats.org/officeDocument/2006/relationships/tags" Target="../tags/tag201.xml" /><Relationship Id="rId13" Type="http://schemas.openxmlformats.org/officeDocument/2006/relationships/tags" Target="../tags/tag202.xml" /><Relationship Id="rId14" Type="http://schemas.openxmlformats.org/officeDocument/2006/relationships/tags" Target="../tags/tag203.xml" /><Relationship Id="rId15" Type="http://schemas.openxmlformats.org/officeDocument/2006/relationships/tags" Target="../tags/tag204.xml" /><Relationship Id="rId16" Type="http://schemas.openxmlformats.org/officeDocument/2006/relationships/tags" Target="../tags/tag205.xml" /><Relationship Id="rId17" Type="http://schemas.openxmlformats.org/officeDocument/2006/relationships/tags" Target="../tags/tag206.xml" /><Relationship Id="rId18" Type="http://schemas.openxmlformats.org/officeDocument/2006/relationships/tags" Target="../tags/tag207.xml" /><Relationship Id="rId19" Type="http://schemas.openxmlformats.org/officeDocument/2006/relationships/tags" Target="../tags/tag208.xml" /><Relationship Id="rId2" Type="http://schemas.openxmlformats.org/officeDocument/2006/relationships/tags" Target="../tags/tag191.xml" /><Relationship Id="rId20" Type="http://schemas.openxmlformats.org/officeDocument/2006/relationships/tags" Target="../tags/tag209.xml" /><Relationship Id="rId21" Type="http://schemas.openxmlformats.org/officeDocument/2006/relationships/tags" Target="../tags/tag210.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tags" Target="../tags/tag195.xml" /><Relationship Id="rId7" Type="http://schemas.openxmlformats.org/officeDocument/2006/relationships/tags" Target="../tags/tag196.xml" /><Relationship Id="rId8" Type="http://schemas.openxmlformats.org/officeDocument/2006/relationships/tags" Target="../tags/tag197.xml" /><Relationship Id="rId9" Type="http://schemas.openxmlformats.org/officeDocument/2006/relationships/tags" Target="../tags/tag19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211.xml" /><Relationship Id="rId4" Type="http://schemas.openxmlformats.org/officeDocument/2006/relationships/tags" Target="../tags/tag212.xml" /><Relationship Id="rId5" Type="http://schemas.openxmlformats.org/officeDocument/2006/relationships/tags" Target="../tags/tag2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2.xml" /><Relationship Id="rId11" Type="http://schemas.openxmlformats.org/officeDocument/2006/relationships/tags" Target="../tags/tag223.xml" /><Relationship Id="rId12" Type="http://schemas.openxmlformats.org/officeDocument/2006/relationships/tags" Target="../tags/tag224.xml" /><Relationship Id="rId13" Type="http://schemas.openxmlformats.org/officeDocument/2006/relationships/tags" Target="../tags/tag225.xml" /><Relationship Id="rId14" Type="http://schemas.openxmlformats.org/officeDocument/2006/relationships/tags" Target="../tags/tag226.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 Id="rId7" Type="http://schemas.openxmlformats.org/officeDocument/2006/relationships/tags" Target="../tags/tag219.xml" /><Relationship Id="rId8" Type="http://schemas.openxmlformats.org/officeDocument/2006/relationships/tags" Target="../tags/tag220.xml" /><Relationship Id="rId9" Type="http://schemas.openxmlformats.org/officeDocument/2006/relationships/tags" Target="../tags/tag2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5.xml" /><Relationship Id="rId11" Type="http://schemas.openxmlformats.org/officeDocument/2006/relationships/tags" Target="../tags/tag236.xml" /><Relationship Id="rId12" Type="http://schemas.openxmlformats.org/officeDocument/2006/relationships/tags" Target="../tags/tag237.xml" /><Relationship Id="rId13" Type="http://schemas.openxmlformats.org/officeDocument/2006/relationships/tags" Target="../tags/tag238.xml" /><Relationship Id="rId2" Type="http://schemas.openxmlformats.org/officeDocument/2006/relationships/tags" Target="../tags/tag227.xml" /><Relationship Id="rId3" Type="http://schemas.openxmlformats.org/officeDocument/2006/relationships/tags" Target="../tags/tag228.xml" /><Relationship Id="rId4" Type="http://schemas.openxmlformats.org/officeDocument/2006/relationships/tags" Target="../tags/tag229.xml" /><Relationship Id="rId5" Type="http://schemas.openxmlformats.org/officeDocument/2006/relationships/tags" Target="../tags/tag230.xml" /><Relationship Id="rId6" Type="http://schemas.openxmlformats.org/officeDocument/2006/relationships/tags" Target="../tags/tag231.xml" /><Relationship Id="rId7" Type="http://schemas.openxmlformats.org/officeDocument/2006/relationships/tags" Target="../tags/tag232.xml" /><Relationship Id="rId8" Type="http://schemas.openxmlformats.org/officeDocument/2006/relationships/tags" Target="../tags/tag233.xml" /><Relationship Id="rId9" Type="http://schemas.openxmlformats.org/officeDocument/2006/relationships/tags" Target="../tags/tag23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6015235154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3"/>
            <p:custDataLst>
              <p:tags r:id="rId3"/>
            </p:custDataLst>
          </p:nvPr>
        </p:nvSpPr>
        <p:spPr/>
        <p:txBody>
          <a:bodyPr/>
          <a:lstStyle/>
          <a:p>
            <a:r>
              <a:rPr lang="zh-CN" altLang="en-US"/>
              <a:t>汇报人：</a:t>
            </a:r>
            <a:r>
              <a:rPr lang="en-US" altLang="zh-CN"/>
              <a:t>xxx</a:t>
            </a:r>
            <a:endParaRPr lang="zh-CN" altLang="en-US"/>
          </a:p>
        </p:txBody>
      </p:sp>
      <p:sp>
        <p:nvSpPr>
          <p:cNvPr id="7" name="文本占位符 6"/>
          <p:cNvSpPr>
            <a:spLocks noGrp="1"/>
          </p:cNvSpPr>
          <p:nvPr>
            <p:ph type="body" idx="2"/>
            <p:custDataLst>
              <p:tags r:id="rId4"/>
            </p:custDataLst>
          </p:nvPr>
        </p:nvSpPr>
        <p:spPr/>
        <p:txBody>
          <a:bodyPr/>
          <a:lstStyle/>
          <a:p>
            <a:r>
              <a:rPr lang="zh-CN" altLang="en-US"/>
              <a:t>.</a:t>
            </a:r>
            <a:endParaRPr lang="zh-CN" altLang="en-US"/>
          </a:p>
        </p:txBody>
      </p:sp>
      <p:sp>
        <p:nvSpPr>
          <p:cNvPr id="8" name="标题 7"/>
          <p:cNvSpPr>
            <a:spLocks noGrp="1"/>
          </p:cNvSpPr>
          <p:nvPr>
            <p:ph type="title" idx="1"/>
            <p:custDataLst>
              <p:tags r:id="rId5"/>
            </p:custDataLst>
          </p:nvPr>
        </p:nvSpPr>
        <p:spPr/>
        <p:txBody>
          <a:bodyPr/>
          <a:lstStyle/>
          <a:p>
            <a:r>
              <a:rPr lang="zh-CN" altLang="en-US"/>
              <a:t>父母对幼儿神经发展的影响</a:t>
            </a:r>
            <a:endParaRPr lang="zh-CN" altLang="en-US"/>
          </a:p>
        </p:txBody>
      </p:sp>
    </p:spTree>
    <p:custDataLst>
      <p:tags r:id="rId6"/>
    </p:custDataLst>
  </p:cSld>
  <p:clrMapOvr>
    <a:overrideClrMapping bg1="lt1" tx1="dk1" bg2="lt2" tx2="dk2" accent1="accent1" accent2="accent2" accent3="accent3" accent4="accent4" accent5="accent5" accent6="accent6" hlink="hlink" folHlink="folHlink"/>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custDataLst>
              <p:tags r:id="rId3"/>
            </p:custDataLst>
          </p:nvPr>
        </p:nvSpPr>
        <p:spPr/>
        <p:txBody>
          <a:bodyPr/>
          <a:lstStyle/>
          <a:p>
            <a:r>
              <a:rPr lang="zh-CN" altLang="en-US"/>
              <a:t>目录</a:t>
            </a:r>
            <a:endParaRPr lang="zh-CN" altLang="en-US"/>
          </a:p>
        </p:txBody>
      </p:sp>
      <p:sp>
        <p:nvSpPr>
          <p:cNvPr id="15" name="序号"/>
          <p:cNvSpPr txBox="1"/>
          <p:nvPr>
            <p:custDataLst>
              <p:tags r:id="rId4"/>
            </p:custDataLst>
          </p:nvPr>
        </p:nvSpPr>
        <p:spPr>
          <a:xfrm>
            <a:off x="3342005" y="1339215"/>
            <a:ext cx="685165" cy="685165"/>
          </a:xfrm>
          <a:prstGeom prst="ellipse">
            <a:avLst/>
          </a:prstGeom>
          <a:noFill/>
          <a:ln w="12700">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chemeClr val="accent1"/>
                </a:solidFill>
                <a:latin typeface="+mj-ea"/>
                <a:ea typeface="+mj-ea"/>
                <a:cs typeface="MiSans Normal" panose="00000500000000000000" pitchFamily="2" charset="-122"/>
              </a:rPr>
              <a:t>01</a:t>
            </a:r>
            <a:endParaRPr lang="en-US" sz="2000" b="1">
              <a:solidFill>
                <a:schemeClr val="accent1"/>
              </a:solidFill>
              <a:latin typeface="+mj-ea"/>
              <a:ea typeface="+mj-ea"/>
              <a:cs typeface="MiSans Normal" panose="00000500000000000000" pitchFamily="2" charset="-122"/>
            </a:endParaRPr>
          </a:p>
        </p:txBody>
      </p:sp>
      <p:sp>
        <p:nvSpPr>
          <p:cNvPr id="16" name="标题"/>
          <p:cNvSpPr txBox="1"/>
          <p:nvPr>
            <p:custDataLst>
              <p:tags r:id="rId5"/>
            </p:custDataLst>
          </p:nvPr>
        </p:nvSpPr>
        <p:spPr>
          <a:xfrm>
            <a:off x="4284980" y="1049020"/>
            <a:ext cx="3056890" cy="12446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zh-CN" altLang="en-US" sz="2400" spc="300">
                <a:solidFill>
                  <a:schemeClr val="tx1">
                    <a:lumMod val="75000"/>
                    <a:lumOff val="25000"/>
                  </a:schemeClr>
                </a:solidFill>
                <a:latin typeface="+mj-ea"/>
                <a:ea typeface="+mj-ea"/>
                <a:cs typeface="MiSans Normal" panose="00000500000000000000" pitchFamily="2" charset="-122"/>
              </a:rPr>
              <a:t>父母对幼儿神经发展的重要性</a:t>
            </a:r>
            <a:endParaRPr lang="zh-CN" altLang="en-US" sz="2400" spc="300">
              <a:solidFill>
                <a:schemeClr val="tx1">
                  <a:lumMod val="75000"/>
                  <a:lumOff val="25000"/>
                </a:schemeClr>
              </a:solidFill>
              <a:latin typeface="+mj-ea"/>
              <a:ea typeface="+mj-ea"/>
              <a:cs typeface="MiSans Normal" panose="00000500000000000000" pitchFamily="2" charset="-122"/>
            </a:endParaRPr>
          </a:p>
        </p:txBody>
      </p:sp>
      <p:sp>
        <p:nvSpPr>
          <p:cNvPr id="4" name="序号"/>
          <p:cNvSpPr txBox="1"/>
          <p:nvPr>
            <p:custDataLst>
              <p:tags r:id="rId6"/>
            </p:custDataLst>
          </p:nvPr>
        </p:nvSpPr>
        <p:spPr>
          <a:xfrm>
            <a:off x="7534275" y="1339215"/>
            <a:ext cx="685165" cy="685165"/>
          </a:xfrm>
          <a:prstGeom prst="ellipse">
            <a:avLst/>
          </a:prstGeom>
          <a:noFill/>
          <a:ln w="12700">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chemeClr val="accent1"/>
                </a:solidFill>
                <a:latin typeface="+mj-ea"/>
                <a:ea typeface="+mj-ea"/>
                <a:cs typeface="MiSans Normal" panose="00000500000000000000" pitchFamily="2" charset="-122"/>
              </a:rPr>
              <a:t>02</a:t>
            </a:r>
            <a:endParaRPr lang="en-US" sz="2000" b="1">
              <a:solidFill>
                <a:schemeClr val="accent1"/>
              </a:solidFill>
              <a:latin typeface="+mj-ea"/>
              <a:ea typeface="+mj-ea"/>
              <a:cs typeface="MiSans Normal" panose="00000500000000000000" pitchFamily="2" charset="-122"/>
            </a:endParaRPr>
          </a:p>
        </p:txBody>
      </p:sp>
      <p:sp>
        <p:nvSpPr>
          <p:cNvPr id="31" name="标题"/>
          <p:cNvSpPr txBox="1"/>
          <p:nvPr>
            <p:custDataLst>
              <p:tags r:id="rId7"/>
            </p:custDataLst>
          </p:nvPr>
        </p:nvSpPr>
        <p:spPr>
          <a:xfrm>
            <a:off x="8477250" y="1049020"/>
            <a:ext cx="3056890" cy="12446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zh-CN" altLang="en-US" sz="2400" spc="300">
                <a:solidFill>
                  <a:schemeClr val="tx1">
                    <a:lumMod val="75000"/>
                    <a:lumOff val="25000"/>
                  </a:schemeClr>
                </a:solidFill>
                <a:latin typeface="+mj-ea"/>
                <a:ea typeface="+mj-ea"/>
                <a:cs typeface="MiSans Normal" panose="00000500000000000000" pitchFamily="2" charset="-122"/>
              </a:rPr>
              <a:t>父母的教育方式对幼儿神经发展的影响</a:t>
            </a:r>
            <a:endParaRPr lang="zh-CN" altLang="en-US" sz="2400" spc="300">
              <a:solidFill>
                <a:schemeClr val="tx1">
                  <a:lumMod val="75000"/>
                  <a:lumOff val="25000"/>
                </a:schemeClr>
              </a:solidFill>
              <a:latin typeface="+mj-ea"/>
              <a:ea typeface="+mj-ea"/>
              <a:cs typeface="MiSans Normal" panose="00000500000000000000" pitchFamily="2" charset="-122"/>
            </a:endParaRPr>
          </a:p>
        </p:txBody>
      </p:sp>
      <p:sp>
        <p:nvSpPr>
          <p:cNvPr id="33" name="序号"/>
          <p:cNvSpPr txBox="1"/>
          <p:nvPr>
            <p:custDataLst>
              <p:tags r:id="rId8"/>
            </p:custDataLst>
          </p:nvPr>
        </p:nvSpPr>
        <p:spPr>
          <a:xfrm>
            <a:off x="3342005" y="3003550"/>
            <a:ext cx="685165" cy="685165"/>
          </a:xfrm>
          <a:prstGeom prst="ellipse">
            <a:avLst/>
          </a:prstGeom>
          <a:noFill/>
          <a:ln w="12700">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chemeClr val="accent1"/>
                </a:solidFill>
                <a:latin typeface="+mj-ea"/>
                <a:ea typeface="+mj-ea"/>
                <a:cs typeface="MiSans Normal" panose="00000500000000000000" pitchFamily="2" charset="-122"/>
              </a:rPr>
              <a:t>03</a:t>
            </a:r>
            <a:endParaRPr lang="en-US" sz="2000" b="1">
              <a:solidFill>
                <a:schemeClr val="accent1"/>
              </a:solidFill>
              <a:latin typeface="+mj-ea"/>
              <a:ea typeface="+mj-ea"/>
              <a:cs typeface="MiSans Normal" panose="00000500000000000000" pitchFamily="2" charset="-122"/>
            </a:endParaRPr>
          </a:p>
        </p:txBody>
      </p:sp>
      <p:sp>
        <p:nvSpPr>
          <p:cNvPr id="35" name="标题"/>
          <p:cNvSpPr txBox="1"/>
          <p:nvPr>
            <p:custDataLst>
              <p:tags r:id="rId9"/>
            </p:custDataLst>
          </p:nvPr>
        </p:nvSpPr>
        <p:spPr>
          <a:xfrm>
            <a:off x="4284980" y="2713355"/>
            <a:ext cx="3056890" cy="12446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zh-CN" altLang="en-US" sz="2400" spc="300">
                <a:solidFill>
                  <a:schemeClr val="tx1">
                    <a:lumMod val="75000"/>
                    <a:lumOff val="25000"/>
                  </a:schemeClr>
                </a:solidFill>
                <a:latin typeface="+mj-ea"/>
                <a:ea typeface="+mj-ea"/>
                <a:cs typeface="MiSans Normal" panose="00000500000000000000" pitchFamily="2" charset="-122"/>
              </a:rPr>
              <a:t>父母的情绪状态对幼儿神经发展的影响</a:t>
            </a:r>
            <a:endParaRPr lang="zh-CN" altLang="en-US" sz="2400" spc="300">
              <a:solidFill>
                <a:schemeClr val="tx1">
                  <a:lumMod val="75000"/>
                  <a:lumOff val="25000"/>
                </a:schemeClr>
              </a:solidFill>
              <a:latin typeface="+mj-ea"/>
              <a:ea typeface="+mj-ea"/>
              <a:cs typeface="MiSans Normal" panose="00000500000000000000" pitchFamily="2" charset="-122"/>
            </a:endParaRPr>
          </a:p>
        </p:txBody>
      </p:sp>
      <p:sp>
        <p:nvSpPr>
          <p:cNvPr id="37" name="序号"/>
          <p:cNvSpPr txBox="1"/>
          <p:nvPr>
            <p:custDataLst>
              <p:tags r:id="rId10"/>
            </p:custDataLst>
          </p:nvPr>
        </p:nvSpPr>
        <p:spPr>
          <a:xfrm>
            <a:off x="7534275" y="3003550"/>
            <a:ext cx="685165" cy="685165"/>
          </a:xfrm>
          <a:prstGeom prst="ellipse">
            <a:avLst/>
          </a:prstGeom>
          <a:noFill/>
          <a:ln w="12700">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chemeClr val="accent1"/>
                </a:solidFill>
                <a:latin typeface="+mj-ea"/>
                <a:ea typeface="+mj-ea"/>
                <a:cs typeface="MiSans Normal" panose="00000500000000000000" pitchFamily="2" charset="-122"/>
              </a:rPr>
              <a:t>04</a:t>
            </a:r>
            <a:endParaRPr lang="en-US" sz="2000" b="1">
              <a:solidFill>
                <a:schemeClr val="accent1"/>
              </a:solidFill>
              <a:latin typeface="+mj-ea"/>
              <a:ea typeface="+mj-ea"/>
              <a:cs typeface="MiSans Normal" panose="00000500000000000000" pitchFamily="2" charset="-122"/>
            </a:endParaRPr>
          </a:p>
        </p:txBody>
      </p:sp>
      <p:sp>
        <p:nvSpPr>
          <p:cNvPr id="39" name="标题"/>
          <p:cNvSpPr txBox="1"/>
          <p:nvPr>
            <p:custDataLst>
              <p:tags r:id="rId11"/>
            </p:custDataLst>
          </p:nvPr>
        </p:nvSpPr>
        <p:spPr>
          <a:xfrm>
            <a:off x="8477250" y="2713355"/>
            <a:ext cx="3056890" cy="12446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zh-CN" altLang="en-US" sz="2400" spc="300">
                <a:solidFill>
                  <a:schemeClr val="tx1">
                    <a:lumMod val="75000"/>
                    <a:lumOff val="25000"/>
                  </a:schemeClr>
                </a:solidFill>
                <a:latin typeface="+mj-ea"/>
                <a:ea typeface="+mj-ea"/>
                <a:cs typeface="MiSans Normal" panose="00000500000000000000" pitchFamily="2" charset="-122"/>
              </a:rPr>
              <a:t>父母的养育行为对幼儿神经发展的影响</a:t>
            </a:r>
            <a:endParaRPr lang="zh-CN" altLang="en-US" sz="2400" spc="300">
              <a:solidFill>
                <a:schemeClr val="tx1">
                  <a:lumMod val="75000"/>
                  <a:lumOff val="25000"/>
                </a:schemeClr>
              </a:solidFill>
              <a:latin typeface="+mj-ea"/>
              <a:ea typeface="+mj-ea"/>
              <a:cs typeface="MiSans Normal" panose="00000500000000000000" pitchFamily="2" charset="-122"/>
            </a:endParaRPr>
          </a:p>
        </p:txBody>
      </p:sp>
      <p:sp>
        <p:nvSpPr>
          <p:cNvPr id="24" name="序号"/>
          <p:cNvSpPr txBox="1"/>
          <p:nvPr>
            <p:custDataLst>
              <p:tags r:id="rId12"/>
            </p:custDataLst>
          </p:nvPr>
        </p:nvSpPr>
        <p:spPr>
          <a:xfrm>
            <a:off x="3342005" y="4667885"/>
            <a:ext cx="685165" cy="685165"/>
          </a:xfrm>
          <a:prstGeom prst="ellipse">
            <a:avLst/>
          </a:prstGeom>
          <a:noFill/>
          <a:ln w="12700">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chemeClr val="accent1"/>
                </a:solidFill>
                <a:latin typeface="+mj-ea"/>
                <a:ea typeface="+mj-ea"/>
                <a:cs typeface="MiSans Normal" panose="00000500000000000000" pitchFamily="2" charset="-122"/>
              </a:rPr>
              <a:t>05</a:t>
            </a:r>
            <a:endParaRPr lang="en-US" sz="2000" b="1">
              <a:solidFill>
                <a:schemeClr val="accent1"/>
              </a:solidFill>
              <a:latin typeface="+mj-ea"/>
              <a:ea typeface="+mj-ea"/>
              <a:cs typeface="MiSans Normal" panose="00000500000000000000" pitchFamily="2" charset="-122"/>
            </a:endParaRPr>
          </a:p>
        </p:txBody>
      </p:sp>
      <p:sp>
        <p:nvSpPr>
          <p:cNvPr id="26" name="标题"/>
          <p:cNvSpPr txBox="1"/>
          <p:nvPr>
            <p:custDataLst>
              <p:tags r:id="rId13"/>
            </p:custDataLst>
          </p:nvPr>
        </p:nvSpPr>
        <p:spPr>
          <a:xfrm>
            <a:off x="4284980" y="4377690"/>
            <a:ext cx="3056890" cy="12446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zh-CN" altLang="en-US" sz="2400" spc="300">
                <a:solidFill>
                  <a:schemeClr val="tx1">
                    <a:lumMod val="75000"/>
                    <a:lumOff val="25000"/>
                  </a:schemeClr>
                </a:solidFill>
                <a:latin typeface="+mj-ea"/>
                <a:ea typeface="+mj-ea"/>
                <a:cs typeface="MiSans Normal" panose="00000500000000000000" pitchFamily="2" charset="-122"/>
              </a:rPr>
              <a:t>如何促进父母对幼儿神经发展的积极影响</a:t>
            </a:r>
            <a:endParaRPr lang="zh-CN" altLang="en-US" sz="2400" spc="300">
              <a:solidFill>
                <a:schemeClr val="tx1">
                  <a:lumMod val="75000"/>
                  <a:lumOff val="25000"/>
                </a:schemeClr>
              </a:solidFill>
              <a:latin typeface="+mj-ea"/>
              <a:ea typeface="+mj-ea"/>
              <a:cs typeface="MiSans Normal" panose="00000500000000000000" pitchFamily="2" charset="-122"/>
            </a:endParaRPr>
          </a:p>
        </p:txBody>
      </p:sp>
      <p:sp>
        <p:nvSpPr>
          <p:cNvPr id="28" name="序号"/>
          <p:cNvSpPr txBox="1"/>
          <p:nvPr>
            <p:custDataLst>
              <p:tags r:id="rId14"/>
            </p:custDataLst>
          </p:nvPr>
        </p:nvSpPr>
        <p:spPr>
          <a:xfrm>
            <a:off x="7534275" y="4667885"/>
            <a:ext cx="685165" cy="685165"/>
          </a:xfrm>
          <a:prstGeom prst="ellipse">
            <a:avLst/>
          </a:prstGeom>
          <a:noFill/>
          <a:ln w="12700">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chemeClr val="accent1"/>
                </a:solidFill>
                <a:latin typeface="+mj-ea"/>
                <a:ea typeface="+mj-ea"/>
                <a:cs typeface="MiSans Normal" panose="00000500000000000000" pitchFamily="2" charset="-122"/>
              </a:rPr>
              <a:t>06</a:t>
            </a:r>
            <a:endParaRPr lang="en-US" sz="2000" b="1">
              <a:solidFill>
                <a:schemeClr val="accent1"/>
              </a:solidFill>
              <a:latin typeface="+mj-ea"/>
              <a:ea typeface="+mj-ea"/>
              <a:cs typeface="MiSans Normal" panose="00000500000000000000" pitchFamily="2" charset="-122"/>
            </a:endParaRPr>
          </a:p>
        </p:txBody>
      </p:sp>
      <p:sp>
        <p:nvSpPr>
          <p:cNvPr id="30" name="标题"/>
          <p:cNvSpPr txBox="1"/>
          <p:nvPr>
            <p:custDataLst>
              <p:tags r:id="rId15"/>
            </p:custDataLst>
          </p:nvPr>
        </p:nvSpPr>
        <p:spPr>
          <a:xfrm>
            <a:off x="8477250" y="4377690"/>
            <a:ext cx="3056890" cy="12446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zh-CN" altLang="en-US" sz="2400" spc="300">
                <a:solidFill>
                  <a:schemeClr val="tx1">
                    <a:lumMod val="75000"/>
                    <a:lumOff val="25000"/>
                  </a:schemeClr>
                </a:solidFill>
                <a:latin typeface="+mj-ea"/>
                <a:ea typeface="+mj-ea"/>
                <a:cs typeface="MiSans Normal" panose="00000500000000000000" pitchFamily="2" charset="-122"/>
              </a:rPr>
              <a:t>结论与展望</a:t>
            </a:r>
            <a:endParaRPr lang="zh-CN" altLang="en-US" sz="2400" spc="300">
              <a:solidFill>
                <a:schemeClr val="tx1">
                  <a:lumMod val="75000"/>
                  <a:lumOff val="25000"/>
                </a:schemeClr>
              </a:solidFill>
              <a:latin typeface="+mj-ea"/>
              <a:ea typeface="+mj-ea"/>
              <a:cs typeface="MiSans Normal" panose="00000500000000000000" pitchFamily="2" charset="-122"/>
            </a:endParaRPr>
          </a:p>
        </p:txBody>
      </p:sp>
    </p:spTree>
    <p:custDataLst>
      <p:tags r:id="rId16"/>
    </p:custDataLst>
  </p:cSld>
  <p:clrMapOvr>
    <a:overrideClrMapping bg1="lt1" tx1="dk1" bg2="lt2" tx2="dk2" accent1="accent1" accent2="accent2" accent3="accent3" accent4="accent4" accent5="accent5" accent6="accent6" hlink="hlink" folHlink="folHlink"/>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5"/>
            <p:custDataLst>
              <p:tags r:id="rId3"/>
            </p:custDataLst>
          </p:nvPr>
        </p:nvSpPr>
        <p:spPr/>
        <p:txBody>
          <a:bodyPr/>
          <a:lstStyle/>
          <a:p>
            <a:r>
              <a:rPr lang="zh-CN" altLang="en-US"/>
              <a:t>父母对幼儿神经发展的重要性</a:t>
            </a:r>
            <a:endParaRPr lang="zh-CN" altLang="en-US"/>
          </a:p>
        </p:txBody>
      </p:sp>
      <p:sp>
        <p:nvSpPr>
          <p:cNvPr id="4" name="文本占位符 3"/>
          <p:cNvSpPr>
            <a:spLocks noGrp="1"/>
          </p:cNvSpPr>
          <p:nvPr>
            <p:ph type="body" idx="1"/>
            <p:custDataLst>
              <p:tags r:id="rId4"/>
            </p:custDataLst>
          </p:nvPr>
        </p:nvSpPr>
        <p:spPr/>
        <p:txBody>
          <a:bodyPr/>
          <a:lstStyle/>
          <a:p>
            <a:r>
              <a:rPr lang="zh-CN" altLang="en-US"/>
              <a:t>01</a:t>
            </a:r>
            <a:endParaRPr lang="zh-CN" altLang="en-US"/>
          </a:p>
        </p:txBody>
      </p:sp>
    </p:spTree>
    <p:custDataLst>
      <p:tags r:id="rId5"/>
    </p:custDataLst>
  </p:cSld>
  <p:clrMapOvr>
    <a:overrideClrMapping bg1="lt1" tx1="dk1" bg2="lt2" tx2="dk2" accent1="accent1" accent2="accent2" accent3="accent3" accent4="accent4" accent5="accent5" accent6="accent6" hlink="hlink" folHlink="folHlink"/>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父母在幼儿神经发展中的角色</a:t>
            </a:r>
            <a:endParaRPr lang="zh-CN" altLang="en-US"/>
          </a:p>
        </p:txBody>
      </p:sp>
      <p:sp>
        <p:nvSpPr>
          <p:cNvPr id="31" name="五边形 30"/>
          <p:cNvSpPr/>
          <p:nvPr>
            <p:custDataLst>
              <p:tags r:id="rId2"/>
            </p:custDataLst>
          </p:nvPr>
        </p:nvSpPr>
        <p:spPr>
          <a:xfrm>
            <a:off x="608330" y="3192578"/>
            <a:ext cx="2907263" cy="1181764"/>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7" name="燕尾形 36"/>
          <p:cNvSpPr/>
          <p:nvPr>
            <p:custDataLst>
              <p:tags r:id="rId3"/>
            </p:custDataLst>
          </p:nvPr>
        </p:nvSpPr>
        <p:spPr>
          <a:xfrm>
            <a:off x="3220372" y="3192578"/>
            <a:ext cx="2907263" cy="1181764"/>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8" name="燕尾形 37"/>
          <p:cNvSpPr/>
          <p:nvPr>
            <p:custDataLst>
              <p:tags r:id="rId4"/>
            </p:custDataLst>
          </p:nvPr>
        </p:nvSpPr>
        <p:spPr>
          <a:xfrm>
            <a:off x="8444456" y="3192578"/>
            <a:ext cx="2907263" cy="1181764"/>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9" name="燕尾形 38"/>
          <p:cNvSpPr/>
          <p:nvPr>
            <p:custDataLst>
              <p:tags r:id="rId5"/>
            </p:custDataLst>
          </p:nvPr>
        </p:nvSpPr>
        <p:spPr>
          <a:xfrm>
            <a:off x="5832414" y="3192578"/>
            <a:ext cx="2907263" cy="1181764"/>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4" name="文本框 3"/>
          <p:cNvSpPr txBox="1"/>
          <p:nvPr>
            <p:custDataLst>
              <p:tags r:id="rId6"/>
            </p:custDataLst>
          </p:nvPr>
        </p:nvSpPr>
        <p:spPr>
          <a:xfrm>
            <a:off x="3159565" y="4626381"/>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刺激和互动：父母通过与幼儿的互动和刺激，促进神经突触的连接和信息传递。</a:t>
            </a:r>
            <a:endParaRPr lang="zh-CN" altLang="en-US" sz="1400" spc="150">
              <a:solidFill>
                <a:schemeClr val="tx1"/>
              </a:solidFill>
              <a:effectLst/>
              <a:uFillTx/>
              <a:latin typeface="+mn-ea"/>
              <a:sym typeface="+mn-ea"/>
            </a:endParaRPr>
          </a:p>
        </p:txBody>
      </p:sp>
      <p:sp>
        <p:nvSpPr>
          <p:cNvPr id="7" name="文本框 6"/>
          <p:cNvSpPr txBox="1"/>
          <p:nvPr>
            <p:custDataLst>
              <p:tags r:id="rId7"/>
            </p:custDataLst>
          </p:nvPr>
        </p:nvSpPr>
        <p:spPr>
          <a:xfrm>
            <a:off x="608330" y="1539342"/>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提供安全感：父母的爱和陪伴给予幼儿安全感，促进大脑神经网络的连接和发育。</a:t>
            </a:r>
            <a:endParaRPr lang="zh-CN" altLang="en-US" sz="1400" spc="150">
              <a:solidFill>
                <a:schemeClr val="tx1"/>
              </a:solidFill>
              <a:effectLst/>
              <a:uFillTx/>
              <a:latin typeface="+mn-ea"/>
              <a:sym typeface="+mn-ea"/>
            </a:endParaRPr>
          </a:p>
        </p:txBody>
      </p:sp>
      <p:sp>
        <p:nvSpPr>
          <p:cNvPr id="8" name="文本框 7"/>
          <p:cNvSpPr txBox="1"/>
          <p:nvPr>
            <p:custDataLst>
              <p:tags r:id="rId8"/>
            </p:custDataLst>
          </p:nvPr>
        </p:nvSpPr>
        <p:spPr>
          <a:xfrm>
            <a:off x="5830652" y="1539342"/>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情绪调节：父母帮助幼儿识别、表达和管理情绪，促进大脑情绪调节区域的成熟。</a:t>
            </a:r>
            <a:endParaRPr lang="zh-CN" altLang="en-US" sz="1400" spc="150">
              <a:solidFill>
                <a:schemeClr val="tx1"/>
              </a:solidFill>
              <a:effectLst/>
              <a:uFillTx/>
              <a:latin typeface="+mn-ea"/>
              <a:sym typeface="+mn-ea"/>
            </a:endParaRPr>
          </a:p>
        </p:txBody>
      </p:sp>
      <p:sp>
        <p:nvSpPr>
          <p:cNvPr id="9" name="文本框 8"/>
          <p:cNvSpPr txBox="1"/>
          <p:nvPr>
            <p:custDataLst>
              <p:tags r:id="rId9"/>
            </p:custDataLst>
          </p:nvPr>
        </p:nvSpPr>
        <p:spPr>
          <a:xfrm>
            <a:off x="8441812" y="4626381"/>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学习和社会化：父母为幼儿提供学习机会和社交环境，促进大脑神经网络的复杂性和灵活性。</a:t>
            </a:r>
            <a:endParaRPr lang="zh-CN" altLang="en-US" sz="1400" spc="150">
              <a:solidFill>
                <a:schemeClr val="tx1"/>
              </a:solidFill>
              <a:effectLst/>
              <a:uFillTx/>
              <a:latin typeface="+mn-ea"/>
              <a:sym typeface="+mn-ea"/>
            </a:endParaRPr>
          </a:p>
        </p:txBody>
      </p:sp>
    </p:spTree>
    <p:custDataLst>
      <p:tags r:id="rId10"/>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父母对幼儿神经发展的影响机制</a:t>
            </a:r>
            <a:endParaRPr lang="zh-CN" altLang="en-US"/>
          </a:p>
        </p:txBody>
      </p:sp>
      <p:sp>
        <p:nvSpPr>
          <p:cNvPr id="263" name="椭圆 262"/>
          <p:cNvSpPr/>
          <p:nvPr>
            <p:custDataLst>
              <p:tags r:id="rId2"/>
            </p:custDataLst>
          </p:nvPr>
        </p:nvSpPr>
        <p:spPr>
          <a:xfrm>
            <a:off x="2414057" y="4021626"/>
            <a:ext cx="7357027" cy="1924766"/>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4" name="椭圆 263"/>
          <p:cNvSpPr/>
          <p:nvPr>
            <p:custDataLst>
              <p:tags r:id="rId3"/>
            </p:custDataLst>
          </p:nvPr>
        </p:nvSpPr>
        <p:spPr>
          <a:xfrm>
            <a:off x="3266271" y="4102011"/>
            <a:ext cx="5577986" cy="1652921"/>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5" name="椭圆 264"/>
          <p:cNvSpPr/>
          <p:nvPr>
            <p:custDataLst>
              <p:tags r:id="rId4"/>
            </p:custDataLst>
          </p:nvPr>
        </p:nvSpPr>
        <p:spPr>
          <a:xfrm>
            <a:off x="4064242" y="4338592"/>
            <a:ext cx="3981146" cy="1179731"/>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6" name="椭圆 265"/>
          <p:cNvSpPr/>
          <p:nvPr>
            <p:custDataLst>
              <p:tags r:id="rId5"/>
            </p:custDataLst>
          </p:nvPr>
        </p:nvSpPr>
        <p:spPr>
          <a:xfrm>
            <a:off x="4738693" y="4538575"/>
            <a:ext cx="2631992" cy="779937"/>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7" name="椭圆 266"/>
          <p:cNvSpPr/>
          <p:nvPr>
            <p:custDataLst>
              <p:tags r:id="rId6"/>
            </p:custDataLst>
          </p:nvPr>
        </p:nvSpPr>
        <p:spPr>
          <a:xfrm>
            <a:off x="5430137" y="4743132"/>
            <a:ext cx="1513935" cy="448624"/>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68" name="直接连接符 267"/>
          <p:cNvCxnSpPr/>
          <p:nvPr>
            <p:custDataLst>
              <p:tags r:id="rId7"/>
            </p:custDataLst>
          </p:nvPr>
        </p:nvCxnSpPr>
        <p:spPr>
          <a:xfrm flipH="1">
            <a:off x="2869573" y="4668629"/>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69" name="椭圆 268"/>
          <p:cNvSpPr/>
          <p:nvPr>
            <p:custDataLst>
              <p:tags r:id="rId8"/>
            </p:custDataLst>
          </p:nvPr>
        </p:nvSpPr>
        <p:spPr>
          <a:xfrm flipV="1">
            <a:off x="2778078" y="4482371"/>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0" name="椭圆 269"/>
          <p:cNvSpPr/>
          <p:nvPr>
            <p:custDataLst>
              <p:tags r:id="rId9"/>
            </p:custDataLst>
          </p:nvPr>
        </p:nvSpPr>
        <p:spPr>
          <a:xfrm flipV="1">
            <a:off x="2819904" y="4524851"/>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1" name="椭圆 270"/>
          <p:cNvSpPr/>
          <p:nvPr>
            <p:custDataLst>
              <p:tags r:id="rId10"/>
            </p:custDataLst>
          </p:nvPr>
        </p:nvSpPr>
        <p:spPr>
          <a:xfrm flipV="1">
            <a:off x="7786797" y="3668062"/>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2" name="直接连接符 271"/>
          <p:cNvCxnSpPr/>
          <p:nvPr>
            <p:custDataLst>
              <p:tags r:id="rId11"/>
            </p:custDataLst>
          </p:nvPr>
        </p:nvCxnSpPr>
        <p:spPr>
          <a:xfrm flipH="1">
            <a:off x="7839734" y="3783084"/>
            <a:ext cx="0" cy="192476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3" name="椭圆 272"/>
          <p:cNvSpPr/>
          <p:nvPr>
            <p:custDataLst>
              <p:tags r:id="rId12"/>
            </p:custDataLst>
          </p:nvPr>
        </p:nvSpPr>
        <p:spPr>
          <a:xfrm flipV="1">
            <a:off x="4009998" y="3542582"/>
            <a:ext cx="387620" cy="387609"/>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4" name="直接连接符 273"/>
          <p:cNvCxnSpPr/>
          <p:nvPr>
            <p:custDataLst>
              <p:tags r:id="rId13"/>
            </p:custDataLst>
          </p:nvPr>
        </p:nvCxnSpPr>
        <p:spPr>
          <a:xfrm flipH="1">
            <a:off x="4202792" y="3962154"/>
            <a:ext cx="0" cy="10170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275" name="直接连接符 274"/>
          <p:cNvCxnSpPr/>
          <p:nvPr>
            <p:custDataLst>
              <p:tags r:id="rId14"/>
            </p:custDataLst>
          </p:nvPr>
        </p:nvCxnSpPr>
        <p:spPr>
          <a:xfrm flipH="1">
            <a:off x="7130644" y="3649762"/>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6" name="椭圆 275"/>
          <p:cNvSpPr/>
          <p:nvPr>
            <p:custDataLst>
              <p:tags r:id="rId15"/>
            </p:custDataLst>
          </p:nvPr>
        </p:nvSpPr>
        <p:spPr>
          <a:xfrm flipV="1">
            <a:off x="7039149" y="3463504"/>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7" name="椭圆 276"/>
          <p:cNvSpPr/>
          <p:nvPr>
            <p:custDataLst>
              <p:tags r:id="rId16"/>
            </p:custDataLst>
          </p:nvPr>
        </p:nvSpPr>
        <p:spPr>
          <a:xfrm flipV="1">
            <a:off x="7080975" y="3505984"/>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8" name="椭圆 277"/>
          <p:cNvSpPr/>
          <p:nvPr>
            <p:custDataLst>
              <p:tags r:id="rId17"/>
            </p:custDataLst>
          </p:nvPr>
        </p:nvSpPr>
        <p:spPr>
          <a:xfrm flipV="1">
            <a:off x="3758386" y="4324214"/>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9" name="直接连接符 278"/>
          <p:cNvCxnSpPr/>
          <p:nvPr>
            <p:custDataLst>
              <p:tags r:id="rId18"/>
            </p:custDataLst>
          </p:nvPr>
        </p:nvCxnSpPr>
        <p:spPr>
          <a:xfrm flipH="1">
            <a:off x="3811322" y="4439237"/>
            <a:ext cx="0" cy="11129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0" name="椭圆 279"/>
          <p:cNvSpPr/>
          <p:nvPr>
            <p:custDataLst>
              <p:tags r:id="rId19"/>
            </p:custDataLst>
          </p:nvPr>
        </p:nvSpPr>
        <p:spPr>
          <a:xfrm flipV="1">
            <a:off x="8529217" y="4560142"/>
            <a:ext cx="264035" cy="2640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1" name="直接连接符 280"/>
          <p:cNvCxnSpPr/>
          <p:nvPr>
            <p:custDataLst>
              <p:tags r:id="rId20"/>
            </p:custDataLst>
          </p:nvPr>
        </p:nvCxnSpPr>
        <p:spPr>
          <a:xfrm flipH="1">
            <a:off x="8659924" y="4852927"/>
            <a:ext cx="0" cy="41289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2" name="椭圆 281"/>
          <p:cNvSpPr/>
          <p:nvPr>
            <p:custDataLst>
              <p:tags r:id="rId21"/>
            </p:custDataLst>
          </p:nvPr>
        </p:nvSpPr>
        <p:spPr>
          <a:xfrm flipV="1">
            <a:off x="4949133" y="4871879"/>
            <a:ext cx="327055" cy="32704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3" name="直接连接符 282"/>
          <p:cNvCxnSpPr/>
          <p:nvPr>
            <p:custDataLst>
              <p:tags r:id="rId22"/>
            </p:custDataLst>
          </p:nvPr>
        </p:nvCxnSpPr>
        <p:spPr>
          <a:xfrm flipH="1">
            <a:off x="5109903" y="5250932"/>
            <a:ext cx="0" cy="72248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4" name="图形 15"/>
          <p:cNvSpPr/>
          <p:nvPr>
            <p:custDataLst>
              <p:tags r:id="rId23"/>
            </p:custDataLst>
          </p:nvPr>
        </p:nvSpPr>
        <p:spPr>
          <a:xfrm>
            <a:off x="5016447" y="4941808"/>
            <a:ext cx="187011" cy="182223"/>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 name="图形 19"/>
          <p:cNvSpPr/>
          <p:nvPr>
            <p:custDataLst>
              <p:tags r:id="rId24"/>
            </p:custDataLst>
          </p:nvPr>
        </p:nvSpPr>
        <p:spPr>
          <a:xfrm>
            <a:off x="8597185" y="4633991"/>
            <a:ext cx="128075" cy="115333"/>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 name="图形 27"/>
          <p:cNvSpPr/>
          <p:nvPr>
            <p:custDataLst>
              <p:tags r:id="rId25"/>
            </p:custDataLst>
          </p:nvPr>
        </p:nvSpPr>
        <p:spPr>
          <a:xfrm>
            <a:off x="4113257" y="3666754"/>
            <a:ext cx="181118" cy="139299"/>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任意多边形: 形状 286"/>
          <p:cNvSpPr/>
          <p:nvPr>
            <p:custDataLst>
              <p:tags r:id="rId26"/>
            </p:custDataLst>
          </p:nvPr>
        </p:nvSpPr>
        <p:spPr>
          <a:xfrm>
            <a:off x="5420988" y="3615778"/>
            <a:ext cx="1343129" cy="1343135"/>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92000">
                <a:schemeClr val="accent1">
                  <a:lumMod val="75000"/>
                </a:schemeClr>
              </a:gs>
              <a:gs pos="0">
                <a:schemeClr val="accent1">
                  <a:lumMod val="20000"/>
                  <a:lumOff val="80000"/>
                </a:schemeClr>
              </a:gs>
              <a:gs pos="40000">
                <a:schemeClr val="accent1">
                  <a:lumMod val="60000"/>
                  <a:lumOff val="40000"/>
                </a:schemeClr>
              </a:gs>
              <a:gs pos="64000">
                <a:schemeClr val="accent1"/>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正文"/>
          <p:cNvSpPr txBox="1"/>
          <p:nvPr>
            <p:custDataLst>
              <p:tags r:id="rId27"/>
            </p:custDataLst>
          </p:nvPr>
        </p:nvSpPr>
        <p:spPr>
          <a:xfrm>
            <a:off x="608330" y="3688321"/>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父母的语言输入：对幼儿的语言和认知发展有重要影响</a:t>
            </a:r>
            <a:endParaRPr lang="zh-CN" altLang="en-US" sz="1200" spc="150">
              <a:solidFill>
                <a:schemeClr val="tx1">
                  <a:lumMod val="65000"/>
                  <a:lumOff val="35000"/>
                </a:schemeClr>
              </a:solidFill>
              <a:latin typeface="+mn-ea"/>
              <a:sym typeface="+mn-ea"/>
            </a:endParaRPr>
          </a:p>
        </p:txBody>
      </p:sp>
      <p:sp>
        <p:nvSpPr>
          <p:cNvPr id="4" name="正文"/>
          <p:cNvSpPr txBox="1"/>
          <p:nvPr>
            <p:custDataLst>
              <p:tags r:id="rId28"/>
            </p:custDataLst>
          </p:nvPr>
        </p:nvSpPr>
        <p:spPr>
          <a:xfrm>
            <a:off x="9419336" y="3688321"/>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父母的行为榜样：对幼儿的社会化发展和行为习惯养成具有潜移默化的影响</a:t>
            </a:r>
            <a:endParaRPr lang="zh-CN" altLang="en-US" sz="1200" spc="150">
              <a:solidFill>
                <a:schemeClr val="tx1">
                  <a:lumMod val="65000"/>
                  <a:lumOff val="35000"/>
                </a:schemeClr>
              </a:solidFill>
              <a:latin typeface="+mn-ea"/>
              <a:sym typeface="+mn-ea"/>
            </a:endParaRPr>
          </a:p>
        </p:txBody>
      </p:sp>
      <p:sp>
        <p:nvSpPr>
          <p:cNvPr id="12" name="正文"/>
          <p:cNvSpPr txBox="1"/>
          <p:nvPr>
            <p:custDataLst>
              <p:tags r:id="rId29"/>
            </p:custDataLst>
          </p:nvPr>
        </p:nvSpPr>
        <p:spPr>
          <a:xfrm>
            <a:off x="7063330" y="1564975"/>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父母的教育方式：直接关系到幼儿的思维方式和学习能力</a:t>
            </a:r>
            <a:endParaRPr lang="zh-CN" altLang="en-US" sz="1200" spc="150">
              <a:solidFill>
                <a:schemeClr val="tx1">
                  <a:lumMod val="65000"/>
                  <a:lumOff val="35000"/>
                </a:schemeClr>
              </a:solidFill>
              <a:latin typeface="+mn-ea"/>
              <a:sym typeface="+mn-ea"/>
            </a:endParaRPr>
          </a:p>
        </p:txBody>
      </p:sp>
      <p:sp>
        <p:nvSpPr>
          <p:cNvPr id="15" name="正文"/>
          <p:cNvSpPr txBox="1"/>
          <p:nvPr>
            <p:custDataLst>
              <p:tags r:id="rId30"/>
            </p:custDataLst>
          </p:nvPr>
        </p:nvSpPr>
        <p:spPr>
          <a:xfrm>
            <a:off x="2964336" y="1564975"/>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父母的情感支持：有助于幼儿的大脑发育和情绪调节能力</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父母对幼儿神经发展影响的研究成果</a:t>
            </a:r>
            <a:endParaRPr lang="zh-CN" altLang="en-US"/>
          </a:p>
        </p:txBody>
      </p:sp>
      <p:sp>
        <p:nvSpPr>
          <p:cNvPr id="115" name="正文"/>
          <p:cNvSpPr txBox="1"/>
          <p:nvPr>
            <p:custDataLst>
              <p:tags r:id="rId2"/>
            </p:custDataLst>
          </p:nvPr>
        </p:nvSpPr>
        <p:spPr>
          <a:xfrm>
            <a:off x="3411039" y="1829512"/>
            <a:ext cx="5363572" cy="654712"/>
          </a:xfrm>
          <a:prstGeom prst="rect">
            <a:avLst/>
          </a:prstGeom>
          <a:noFill/>
        </p:spPr>
        <p:txBody>
          <a:bodyPr wrap="square" lIns="360045"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65000"/>
                    <a:lumOff val="35000"/>
                  </a:schemeClr>
                </a:solidFill>
                <a:latin typeface="+mn-ea"/>
                <a:sym typeface="+mn-ea"/>
              </a:rPr>
              <a:t>父母的语言输入对幼儿的大脑发育有显著影响，能够促进幼儿的词汇和语言能力的发展。</a:t>
            </a:r>
            <a:endParaRPr lang="zh-CN" altLang="en-US" sz="1200" spc="150">
              <a:solidFill>
                <a:schemeClr val="tx1">
                  <a:lumMod val="65000"/>
                  <a:lumOff val="35000"/>
                </a:schemeClr>
              </a:solidFill>
              <a:latin typeface="+mn-ea"/>
              <a:sym typeface="+mn-ea"/>
            </a:endParaRPr>
          </a:p>
        </p:txBody>
      </p:sp>
      <p:sp>
        <p:nvSpPr>
          <p:cNvPr id="125" name="标题"/>
          <p:cNvSpPr txBox="1"/>
          <p:nvPr>
            <p:custDataLst>
              <p:tags r:id="rId3"/>
            </p:custDataLst>
          </p:nvPr>
        </p:nvSpPr>
        <p:spPr>
          <a:xfrm>
            <a:off x="3411039" y="1289050"/>
            <a:ext cx="5363572" cy="53841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buClr>
                <a:schemeClr val="accent1"/>
              </a:buClr>
              <a:buSzPct val="70000"/>
              <a:buFont typeface="Wingdings" panose="05000000000000000000" charset="0"/>
              <a:buChar char="l"/>
            </a:pPr>
            <a:r>
              <a:rPr lang="zh-CN" altLang="en-US" sz="2000" b="1" spc="300">
                <a:solidFill>
                  <a:schemeClr val="accent1"/>
                </a:solidFill>
                <a:latin typeface="+mj-ea"/>
                <a:ea typeface="+mj-ea"/>
                <a:sym typeface="+mn-ea"/>
              </a:rPr>
              <a:t>添加项标题</a:t>
            </a:r>
            <a:endParaRPr lang="zh-CN" altLang="en-US" sz="2000" b="1" spc="300">
              <a:solidFill>
                <a:schemeClr val="accent1"/>
              </a:solidFill>
              <a:latin typeface="+mj-ea"/>
              <a:ea typeface="+mj-ea"/>
              <a:sym typeface="+mn-ea"/>
            </a:endParaRPr>
          </a:p>
        </p:txBody>
      </p:sp>
      <p:sp>
        <p:nvSpPr>
          <p:cNvPr id="6" name="正文"/>
          <p:cNvSpPr txBox="1"/>
          <p:nvPr>
            <p:custDataLst>
              <p:tags r:id="rId4"/>
            </p:custDataLst>
          </p:nvPr>
        </p:nvSpPr>
        <p:spPr>
          <a:xfrm>
            <a:off x="3411039" y="3084889"/>
            <a:ext cx="5363572" cy="654712"/>
          </a:xfrm>
          <a:prstGeom prst="rect">
            <a:avLst/>
          </a:prstGeom>
          <a:noFill/>
        </p:spPr>
        <p:txBody>
          <a:bodyPr wrap="square" lIns="360045"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65000"/>
                    <a:lumOff val="35000"/>
                  </a:schemeClr>
                </a:solidFill>
                <a:latin typeface="+mn-ea"/>
                <a:sym typeface="+mn-ea"/>
              </a:rPr>
              <a:t>父母的情感支持与陪伴能够促进幼儿的情绪调节能力和社交技能的发展。</a:t>
            </a:r>
            <a:endParaRPr lang="zh-CN" altLang="en-US" sz="1200" spc="150">
              <a:solidFill>
                <a:schemeClr val="tx1">
                  <a:lumMod val="65000"/>
                  <a:lumOff val="35000"/>
                </a:schemeClr>
              </a:solidFill>
              <a:latin typeface="+mn-ea"/>
              <a:sym typeface="+mn-ea"/>
            </a:endParaRPr>
          </a:p>
        </p:txBody>
      </p:sp>
      <p:sp>
        <p:nvSpPr>
          <p:cNvPr id="7" name="标题"/>
          <p:cNvSpPr txBox="1"/>
          <p:nvPr>
            <p:custDataLst>
              <p:tags r:id="rId5"/>
            </p:custDataLst>
          </p:nvPr>
        </p:nvSpPr>
        <p:spPr>
          <a:xfrm>
            <a:off x="3411039" y="2544427"/>
            <a:ext cx="5363572" cy="53841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buClr>
                <a:schemeClr val="accent1"/>
              </a:buClr>
              <a:buSzPct val="70000"/>
              <a:buFont typeface="Wingdings" panose="05000000000000000000" charset="0"/>
              <a:buChar char="l"/>
            </a:pPr>
            <a:r>
              <a:rPr lang="zh-CN" altLang="en-US" sz="2000" b="1" spc="300">
                <a:solidFill>
                  <a:schemeClr val="accent1"/>
                </a:solidFill>
                <a:latin typeface="+mj-ea"/>
                <a:ea typeface="+mj-ea"/>
                <a:sym typeface="+mn-ea"/>
              </a:rPr>
              <a:t>添加项标题</a:t>
            </a:r>
            <a:endParaRPr lang="zh-CN" altLang="en-US" sz="2000" b="1" spc="300">
              <a:solidFill>
                <a:schemeClr val="accent1"/>
              </a:solidFill>
              <a:latin typeface="+mj-ea"/>
              <a:ea typeface="+mj-ea"/>
              <a:sym typeface="+mn-ea"/>
            </a:endParaRPr>
          </a:p>
        </p:txBody>
      </p:sp>
      <p:sp>
        <p:nvSpPr>
          <p:cNvPr id="5" name="正文"/>
          <p:cNvSpPr txBox="1"/>
          <p:nvPr>
            <p:custDataLst>
              <p:tags r:id="rId6"/>
            </p:custDataLst>
          </p:nvPr>
        </p:nvSpPr>
        <p:spPr>
          <a:xfrm>
            <a:off x="3411039" y="4340266"/>
            <a:ext cx="5363572" cy="654712"/>
          </a:xfrm>
          <a:prstGeom prst="rect">
            <a:avLst/>
          </a:prstGeom>
          <a:noFill/>
        </p:spPr>
        <p:txBody>
          <a:bodyPr wrap="square" lIns="360045"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65000"/>
                    <a:lumOff val="35000"/>
                  </a:schemeClr>
                </a:solidFill>
                <a:latin typeface="+mn-ea"/>
                <a:sym typeface="+mn-ea"/>
              </a:rPr>
              <a:t>父母的教育方式和质量对幼儿的认知发展有显著影响，能够影响幼儿的注意力、记忆力、问题解决能力等方面的表现。</a:t>
            </a:r>
            <a:endParaRPr lang="zh-CN" altLang="en-US" sz="1200" spc="150">
              <a:solidFill>
                <a:schemeClr val="tx1">
                  <a:lumMod val="65000"/>
                  <a:lumOff val="35000"/>
                </a:schemeClr>
              </a:solidFill>
              <a:latin typeface="+mn-ea"/>
              <a:sym typeface="+mn-ea"/>
            </a:endParaRPr>
          </a:p>
        </p:txBody>
      </p:sp>
      <p:sp>
        <p:nvSpPr>
          <p:cNvPr id="8" name="标题"/>
          <p:cNvSpPr txBox="1"/>
          <p:nvPr>
            <p:custDataLst>
              <p:tags r:id="rId7"/>
            </p:custDataLst>
          </p:nvPr>
        </p:nvSpPr>
        <p:spPr>
          <a:xfrm>
            <a:off x="3411039" y="3799804"/>
            <a:ext cx="5363572" cy="53841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buClr>
                <a:schemeClr val="accent1"/>
              </a:buClr>
              <a:buSzPct val="70000"/>
              <a:buFont typeface="Wingdings" panose="05000000000000000000" charset="0"/>
              <a:buChar char="l"/>
            </a:pPr>
            <a:r>
              <a:rPr lang="zh-CN" altLang="en-US" sz="2000" b="1" spc="300">
                <a:solidFill>
                  <a:schemeClr val="accent1"/>
                </a:solidFill>
                <a:latin typeface="+mj-ea"/>
                <a:ea typeface="+mj-ea"/>
                <a:sym typeface="+mn-ea"/>
              </a:rPr>
              <a:t>添加项标题</a:t>
            </a:r>
            <a:endParaRPr lang="zh-CN" altLang="en-US" sz="2000" b="1" spc="300">
              <a:solidFill>
                <a:schemeClr val="accent1"/>
              </a:solidFill>
              <a:latin typeface="+mj-ea"/>
              <a:ea typeface="+mj-ea"/>
              <a:sym typeface="+mn-ea"/>
            </a:endParaRPr>
          </a:p>
        </p:txBody>
      </p:sp>
      <p:sp>
        <p:nvSpPr>
          <p:cNvPr id="10" name="正文"/>
          <p:cNvSpPr txBox="1"/>
          <p:nvPr>
            <p:custDataLst>
              <p:tags r:id="rId8"/>
            </p:custDataLst>
          </p:nvPr>
        </p:nvSpPr>
        <p:spPr>
          <a:xfrm>
            <a:off x="3411039" y="5595643"/>
            <a:ext cx="5363572" cy="654712"/>
          </a:xfrm>
          <a:prstGeom prst="rect">
            <a:avLst/>
          </a:prstGeom>
          <a:noFill/>
        </p:spPr>
        <p:txBody>
          <a:bodyPr wrap="square" lIns="360045"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65000"/>
                    <a:lumOff val="35000"/>
                  </a:schemeClr>
                </a:solidFill>
                <a:latin typeface="+mn-ea"/>
                <a:sym typeface="+mn-ea"/>
              </a:rPr>
              <a:t>父母的行为和情绪状态对幼儿的心理健康有重要影响，能够影响幼儿的自尊心、自信心和适应能力等方面的表现。</a:t>
            </a:r>
            <a:endParaRPr lang="zh-CN" altLang="en-US" sz="1200" spc="150">
              <a:solidFill>
                <a:schemeClr val="tx1">
                  <a:lumMod val="65000"/>
                  <a:lumOff val="35000"/>
                </a:schemeClr>
              </a:solidFill>
              <a:latin typeface="+mn-ea"/>
              <a:sym typeface="+mn-ea"/>
            </a:endParaRPr>
          </a:p>
        </p:txBody>
      </p:sp>
      <p:sp>
        <p:nvSpPr>
          <p:cNvPr id="11" name="标题"/>
          <p:cNvSpPr txBox="1"/>
          <p:nvPr>
            <p:custDataLst>
              <p:tags r:id="rId9"/>
            </p:custDataLst>
          </p:nvPr>
        </p:nvSpPr>
        <p:spPr>
          <a:xfrm>
            <a:off x="3411039" y="5055181"/>
            <a:ext cx="5363572" cy="53841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buClr>
                <a:schemeClr val="accent1"/>
              </a:buClr>
              <a:buSzPct val="70000"/>
              <a:buFont typeface="Wingdings" panose="05000000000000000000" charset="0"/>
              <a:buChar char="l"/>
            </a:pPr>
            <a:r>
              <a:rPr lang="zh-CN" altLang="en-US" sz="2000" b="1" spc="300">
                <a:solidFill>
                  <a:schemeClr val="accent1"/>
                </a:solidFill>
                <a:latin typeface="+mj-ea"/>
                <a:ea typeface="+mj-ea"/>
                <a:sym typeface="+mn-ea"/>
              </a:rPr>
              <a:t>添加项标题</a:t>
            </a:r>
            <a:endParaRPr lang="zh-CN" altLang="en-US" sz="2000" b="1" spc="300">
              <a:solidFill>
                <a:schemeClr val="accent1"/>
              </a:solidFill>
              <a:latin typeface="+mj-ea"/>
              <a:ea typeface="+mj-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5"/>
            <p:custDataLst>
              <p:tags r:id="rId3"/>
            </p:custDataLst>
          </p:nvPr>
        </p:nvSpPr>
        <p:spPr/>
        <p:txBody>
          <a:bodyPr/>
          <a:lstStyle/>
          <a:p>
            <a:r>
              <a:rPr lang="zh-CN" altLang="en-US"/>
              <a:t>父母的教育方式对幼儿神经发展的影响</a:t>
            </a:r>
            <a:endParaRPr lang="zh-CN" altLang="en-US"/>
          </a:p>
        </p:txBody>
      </p:sp>
      <p:sp>
        <p:nvSpPr>
          <p:cNvPr id="4" name="文本占位符 3"/>
          <p:cNvSpPr>
            <a:spLocks noGrp="1"/>
          </p:cNvSpPr>
          <p:nvPr>
            <p:ph type="body" idx="1"/>
            <p:custDataLst>
              <p:tags r:id="rId4"/>
            </p:custDataLst>
          </p:nvPr>
        </p:nvSpPr>
        <p:spPr/>
        <p:txBody>
          <a:bodyPr/>
          <a:lstStyle/>
          <a:p>
            <a:r>
              <a:rPr lang="zh-CN" altLang="en-US"/>
              <a:t>02</a:t>
            </a:r>
            <a:endParaRPr lang="zh-CN" altLang="en-US"/>
          </a:p>
        </p:txBody>
      </p:sp>
    </p:spTree>
    <p:custDataLst>
      <p:tags r:id="rId5"/>
    </p:custDataLst>
  </p:cSld>
  <p:clrMapOvr>
    <a:overrideClrMapping bg1="lt1" tx1="dk1" bg2="lt2" tx2="dk2" accent1="accent1" accent2="accent2" accent3="accent3" accent4="accent4" accent5="accent5" accent6="accent6" hlink="hlink" folHlink="folHlink"/>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父母的教育方式对幼儿大脑发育的影响</a:t>
            </a:r>
            <a:endParaRPr lang="zh-CN" altLang="en-US"/>
          </a:p>
        </p:txBody>
      </p:sp>
      <p:sp>
        <p:nvSpPr>
          <p:cNvPr id="31" name="五边形 30"/>
          <p:cNvSpPr/>
          <p:nvPr>
            <p:custDataLst>
              <p:tags r:id="rId2"/>
            </p:custDataLst>
          </p:nvPr>
        </p:nvSpPr>
        <p:spPr>
          <a:xfrm>
            <a:off x="608330" y="3192578"/>
            <a:ext cx="2907263" cy="1181764"/>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7" name="燕尾形 36"/>
          <p:cNvSpPr/>
          <p:nvPr>
            <p:custDataLst>
              <p:tags r:id="rId3"/>
            </p:custDataLst>
          </p:nvPr>
        </p:nvSpPr>
        <p:spPr>
          <a:xfrm>
            <a:off x="3220372" y="3192578"/>
            <a:ext cx="2907263" cy="1181764"/>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8" name="燕尾形 37"/>
          <p:cNvSpPr/>
          <p:nvPr>
            <p:custDataLst>
              <p:tags r:id="rId4"/>
            </p:custDataLst>
          </p:nvPr>
        </p:nvSpPr>
        <p:spPr>
          <a:xfrm>
            <a:off x="8444456" y="3192578"/>
            <a:ext cx="2907263" cy="1181764"/>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9" name="燕尾形 38"/>
          <p:cNvSpPr/>
          <p:nvPr>
            <p:custDataLst>
              <p:tags r:id="rId5"/>
            </p:custDataLst>
          </p:nvPr>
        </p:nvSpPr>
        <p:spPr>
          <a:xfrm>
            <a:off x="5832414" y="3192578"/>
            <a:ext cx="2907263" cy="1181764"/>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4" name="文本框 3"/>
          <p:cNvSpPr txBox="1"/>
          <p:nvPr>
            <p:custDataLst>
              <p:tags r:id="rId6"/>
            </p:custDataLst>
          </p:nvPr>
        </p:nvSpPr>
        <p:spPr>
          <a:xfrm>
            <a:off x="3159565" y="4626381"/>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父母的教育方式可以通过影响幼儿的大脑结构和功能，进而影响其神经发展。</a:t>
            </a:r>
            <a:endParaRPr lang="zh-CN" altLang="en-US" sz="1400" spc="150">
              <a:solidFill>
                <a:schemeClr val="tx1"/>
              </a:solidFill>
              <a:effectLst/>
              <a:uFillTx/>
              <a:latin typeface="+mn-ea"/>
              <a:sym typeface="+mn-ea"/>
            </a:endParaRPr>
          </a:p>
        </p:txBody>
      </p:sp>
      <p:sp>
        <p:nvSpPr>
          <p:cNvPr id="7" name="文本框 6"/>
          <p:cNvSpPr txBox="1"/>
          <p:nvPr>
            <p:custDataLst>
              <p:tags r:id="rId7"/>
            </p:custDataLst>
          </p:nvPr>
        </p:nvSpPr>
        <p:spPr>
          <a:xfrm>
            <a:off x="608330" y="1539342"/>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父母的教育方式对幼儿神经发展具有重要影响，积极的教养方式可以促进幼儿的认知和情感发展。</a:t>
            </a:r>
            <a:endParaRPr lang="zh-CN" altLang="en-US" sz="1400" spc="150">
              <a:solidFill>
                <a:schemeClr val="tx1"/>
              </a:solidFill>
              <a:effectLst/>
              <a:uFillTx/>
              <a:latin typeface="+mn-ea"/>
              <a:sym typeface="+mn-ea"/>
            </a:endParaRPr>
          </a:p>
        </p:txBody>
      </p:sp>
      <p:sp>
        <p:nvSpPr>
          <p:cNvPr id="8" name="文本框 7"/>
          <p:cNvSpPr txBox="1"/>
          <p:nvPr>
            <p:custDataLst>
              <p:tags r:id="rId8"/>
            </p:custDataLst>
          </p:nvPr>
        </p:nvSpPr>
        <p:spPr>
          <a:xfrm>
            <a:off x="5830652" y="1539342"/>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父母的教育方式可以通过影响幼儿的基因表达，进一步影响其神经发展。</a:t>
            </a:r>
            <a:endParaRPr lang="zh-CN" altLang="en-US" sz="1400" spc="150">
              <a:solidFill>
                <a:schemeClr val="tx1"/>
              </a:solidFill>
              <a:effectLst/>
              <a:uFillTx/>
              <a:latin typeface="+mn-ea"/>
              <a:sym typeface="+mn-ea"/>
            </a:endParaRPr>
          </a:p>
        </p:txBody>
      </p:sp>
      <p:sp>
        <p:nvSpPr>
          <p:cNvPr id="9" name="文本框 8"/>
          <p:cNvSpPr txBox="1"/>
          <p:nvPr>
            <p:custDataLst>
              <p:tags r:id="rId9"/>
            </p:custDataLst>
          </p:nvPr>
        </p:nvSpPr>
        <p:spPr>
          <a:xfrm>
            <a:off x="8441812" y="4626381"/>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父母的教育方式对幼儿神经发展的影响具有长期性，对其未来的学习和成长具有重要影响。</a:t>
            </a:r>
            <a:endParaRPr lang="zh-CN" altLang="en-US" sz="1400" spc="150">
              <a:solidFill>
                <a:schemeClr val="tx1"/>
              </a:solidFill>
              <a:effectLst/>
              <a:uFillTx/>
              <a:latin typeface="+mn-ea"/>
              <a:sym typeface="+mn-ea"/>
            </a:endParaRPr>
          </a:p>
        </p:txBody>
      </p:sp>
    </p:spTree>
    <p:custDataLst>
      <p:tags r:id="rId10"/>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父母的教育方式对幼儿认知能力的影响</a:t>
            </a:r>
            <a:endParaRPr lang="zh-CN" altLang="en-US"/>
          </a:p>
        </p:txBody>
      </p:sp>
      <p:sp>
        <p:nvSpPr>
          <p:cNvPr id="59" name="弧形 58"/>
          <p:cNvSpPr/>
          <p:nvPr>
            <p:custDataLst>
              <p:tags r:id="rId2"/>
            </p:custDataLst>
          </p:nvPr>
        </p:nvSpPr>
        <p:spPr>
          <a:xfrm>
            <a:off x="8107509" y="2034454"/>
            <a:ext cx="3470614" cy="3470614"/>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p>
        </p:txBody>
      </p:sp>
      <p:sp>
        <p:nvSpPr>
          <p:cNvPr id="58" name="弧形 57"/>
          <p:cNvSpPr/>
          <p:nvPr>
            <p:custDataLst>
              <p:tags r:id="rId3"/>
            </p:custDataLst>
          </p:nvPr>
        </p:nvSpPr>
        <p:spPr>
          <a:xfrm>
            <a:off x="608330" y="2034454"/>
            <a:ext cx="3470614" cy="3470614"/>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p>
        </p:txBody>
      </p:sp>
      <p:sp>
        <p:nvSpPr>
          <p:cNvPr id="23" name="椭圆 22"/>
          <p:cNvSpPr/>
          <p:nvPr>
            <p:custDataLst>
              <p:tags r:id="rId4"/>
            </p:custDataLst>
          </p:nvPr>
        </p:nvSpPr>
        <p:spPr>
          <a:xfrm>
            <a:off x="8448679" y="2310015"/>
            <a:ext cx="2918691" cy="2918691"/>
          </a:xfrm>
          <a:prstGeom prst="ellipse">
            <a:avLst/>
          </a:prstGeom>
          <a:gradFill flip="none" rotWithShape="1">
            <a:gsLst>
              <a:gs pos="19580">
                <a:schemeClr val="accent1">
                  <a:lumMod val="40000"/>
                  <a:lumOff val="60000"/>
                </a:schemeClr>
              </a:gs>
              <a:gs pos="94000">
                <a:schemeClr val="accent1">
                  <a:lumMod val="75000"/>
                </a:schemeClr>
              </a:gs>
              <a:gs pos="73000">
                <a:schemeClr val="accent1"/>
              </a:gs>
            </a:gsLst>
            <a:path path="circle">
              <a:fillToRect r="100000" b="100000"/>
            </a:path>
            <a:tileRect l="-100000" t="-100000"/>
          </a:gradFill>
          <a:ln w="15875">
            <a:gradFill flip="none" rotWithShape="1">
              <a:gsLst>
                <a:gs pos="0">
                  <a:schemeClr val="accent1"/>
                </a:gs>
                <a:gs pos="100000">
                  <a:schemeClr val="accent1">
                    <a:alpha val="20000"/>
                  </a:schemeClr>
                </a:gs>
                <a:gs pos="65000">
                  <a:schemeClr val="accent1"/>
                </a:gs>
                <a:gs pos="32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4" name="椭圆 23"/>
          <p:cNvSpPr/>
          <p:nvPr>
            <p:custDataLst>
              <p:tags r:id="rId5"/>
            </p:custDataLst>
          </p:nvPr>
        </p:nvSpPr>
        <p:spPr>
          <a:xfrm>
            <a:off x="8834838" y="2368126"/>
            <a:ext cx="394016" cy="39401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8" name="正文"/>
          <p:cNvSpPr txBox="1"/>
          <p:nvPr>
            <p:custDataLst>
              <p:tags r:id="rId6"/>
            </p:custDataLst>
          </p:nvPr>
        </p:nvSpPr>
        <p:spPr>
          <a:xfrm>
            <a:off x="8901385" y="3152630"/>
            <a:ext cx="2013102" cy="138471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父母的教育方式对幼儿记忆力发展的影响</a:t>
            </a:r>
            <a:endParaRPr lang="zh-CN" altLang="en-US" sz="1200" spc="150">
              <a:solidFill>
                <a:srgbClr val="FFFFFF"/>
              </a:solidFill>
              <a:latin typeface="+mn-ea"/>
              <a:sym typeface="+mn-ea"/>
            </a:endParaRPr>
          </a:p>
        </p:txBody>
      </p:sp>
      <p:sp>
        <p:nvSpPr>
          <p:cNvPr id="25" name="椭圆 24"/>
          <p:cNvSpPr/>
          <p:nvPr>
            <p:custDataLst>
              <p:tags r:id="rId7"/>
            </p:custDataLst>
          </p:nvPr>
        </p:nvSpPr>
        <p:spPr>
          <a:xfrm>
            <a:off x="6016437" y="2310015"/>
            <a:ext cx="2918691" cy="2918691"/>
          </a:xfrm>
          <a:prstGeom prst="ellipse">
            <a:avLst/>
          </a:prstGeom>
          <a:gradFill flip="none" rotWithShape="1">
            <a:gsLst>
              <a:gs pos="75000">
                <a:schemeClr val="accent1">
                  <a:lumMod val="20000"/>
                  <a:lumOff val="80000"/>
                </a:schemeClr>
              </a:gs>
              <a:gs pos="48000">
                <a:schemeClr val="bg1"/>
              </a:gs>
            </a:gsLst>
            <a:path path="circle">
              <a:fillToRect r="100000" b="100000"/>
            </a:path>
            <a:tileRect l="-100000" t="-100000"/>
          </a:gradFill>
          <a:ln w="15875">
            <a:gradFill flip="none" rotWithShape="1">
              <a:gsLst>
                <a:gs pos="0">
                  <a:schemeClr val="accent1"/>
                </a:gs>
                <a:gs pos="100000">
                  <a:schemeClr val="accent1">
                    <a:alpha val="20000"/>
                  </a:schemeClr>
                </a:gs>
                <a:gs pos="65000">
                  <a:schemeClr val="accent1"/>
                </a:gs>
                <a:gs pos="32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6" name="椭圆 25"/>
          <p:cNvSpPr/>
          <p:nvPr>
            <p:custDataLst>
              <p:tags r:id="rId8"/>
            </p:custDataLst>
          </p:nvPr>
        </p:nvSpPr>
        <p:spPr>
          <a:xfrm>
            <a:off x="6401659" y="2368126"/>
            <a:ext cx="394016" cy="394016"/>
          </a:xfrm>
          <a:prstGeom prst="ellipse">
            <a:avLst/>
          </a:prstGeom>
          <a:gradFill flip="none" rotWithShape="1">
            <a:gsLst>
              <a:gs pos="82000">
                <a:schemeClr val="accent1">
                  <a:lumMod val="75000"/>
                </a:schemeClr>
              </a:gs>
              <a:gs pos="0">
                <a:schemeClr val="accent1">
                  <a:lumMod val="60000"/>
                  <a:lumOff val="40000"/>
                </a:schemeClr>
              </a:gs>
              <a:gs pos="33000">
                <a:schemeClr val="accent1"/>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7" name="正文"/>
          <p:cNvSpPr txBox="1"/>
          <p:nvPr>
            <p:custDataLst>
              <p:tags r:id="rId9"/>
            </p:custDataLst>
          </p:nvPr>
        </p:nvSpPr>
        <p:spPr>
          <a:xfrm>
            <a:off x="6469143" y="3152630"/>
            <a:ext cx="2013102" cy="138471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父母的教育方式对幼儿注意力发展的影响</a:t>
            </a:r>
            <a:endParaRPr lang="zh-CN" altLang="en-US" sz="1200" spc="150">
              <a:solidFill>
                <a:schemeClr val="tx1">
                  <a:lumMod val="65000"/>
                  <a:lumOff val="35000"/>
                </a:schemeClr>
              </a:solidFill>
              <a:latin typeface="+mn-ea"/>
              <a:sym typeface="+mn-ea"/>
            </a:endParaRPr>
          </a:p>
        </p:txBody>
      </p:sp>
      <p:sp>
        <p:nvSpPr>
          <p:cNvPr id="8" name="椭圆 7"/>
          <p:cNvSpPr/>
          <p:nvPr>
            <p:custDataLst>
              <p:tags r:id="rId10"/>
            </p:custDataLst>
          </p:nvPr>
        </p:nvSpPr>
        <p:spPr>
          <a:xfrm>
            <a:off x="3584195" y="2310015"/>
            <a:ext cx="2918691" cy="2918691"/>
          </a:xfrm>
          <a:prstGeom prst="ellipse">
            <a:avLst/>
          </a:prstGeom>
          <a:gradFill flip="none" rotWithShape="1">
            <a:gsLst>
              <a:gs pos="19580">
                <a:schemeClr val="accent1">
                  <a:lumMod val="40000"/>
                  <a:lumOff val="60000"/>
                </a:schemeClr>
              </a:gs>
              <a:gs pos="94000">
                <a:schemeClr val="accent1">
                  <a:lumMod val="75000"/>
                </a:schemeClr>
              </a:gs>
              <a:gs pos="73000">
                <a:schemeClr val="accent1"/>
              </a:gs>
            </a:gsLst>
            <a:path path="circle">
              <a:fillToRect r="100000" b="100000"/>
            </a:path>
            <a:tileRect l="-100000" t="-100000"/>
          </a:gradFill>
          <a:ln w="15875">
            <a:gradFill flip="none" rotWithShape="1">
              <a:gsLst>
                <a:gs pos="0">
                  <a:schemeClr val="accent1"/>
                </a:gs>
                <a:gs pos="100000">
                  <a:schemeClr val="accent1">
                    <a:alpha val="20000"/>
                  </a:schemeClr>
                </a:gs>
                <a:gs pos="65000">
                  <a:schemeClr val="accent1"/>
                </a:gs>
                <a:gs pos="32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 name="椭圆 9"/>
          <p:cNvSpPr/>
          <p:nvPr>
            <p:custDataLst>
              <p:tags r:id="rId11"/>
            </p:custDataLst>
          </p:nvPr>
        </p:nvSpPr>
        <p:spPr>
          <a:xfrm>
            <a:off x="3969417" y="2368126"/>
            <a:ext cx="394016" cy="39401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3" name="正文"/>
          <p:cNvSpPr txBox="1"/>
          <p:nvPr>
            <p:custDataLst>
              <p:tags r:id="rId12"/>
            </p:custDataLst>
          </p:nvPr>
        </p:nvSpPr>
        <p:spPr>
          <a:xfrm>
            <a:off x="4036901" y="3152630"/>
            <a:ext cx="2013102" cy="138471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父母的教育方式对幼儿语言能力的影响</a:t>
            </a:r>
            <a:endParaRPr lang="zh-CN" altLang="en-US" sz="1200" spc="150">
              <a:solidFill>
                <a:srgbClr val="FFFFFF"/>
              </a:solidFill>
              <a:latin typeface="+mn-ea"/>
              <a:sym typeface="+mn-ea"/>
            </a:endParaRPr>
          </a:p>
        </p:txBody>
      </p:sp>
      <p:sp>
        <p:nvSpPr>
          <p:cNvPr id="6" name="椭圆 5"/>
          <p:cNvSpPr/>
          <p:nvPr>
            <p:custDataLst>
              <p:tags r:id="rId13"/>
            </p:custDataLst>
          </p:nvPr>
        </p:nvSpPr>
        <p:spPr>
          <a:xfrm>
            <a:off x="875455" y="2310015"/>
            <a:ext cx="2918691" cy="2918691"/>
          </a:xfrm>
          <a:prstGeom prst="ellipse">
            <a:avLst/>
          </a:prstGeom>
          <a:gradFill flip="none" rotWithShape="1">
            <a:gsLst>
              <a:gs pos="75000">
                <a:schemeClr val="accent1">
                  <a:lumMod val="20000"/>
                  <a:lumOff val="80000"/>
                </a:schemeClr>
              </a:gs>
              <a:gs pos="48000">
                <a:schemeClr val="bg1"/>
              </a:gs>
            </a:gsLst>
            <a:path path="circle">
              <a:fillToRect r="100000" b="100000"/>
            </a:path>
            <a:tileRect l="-100000" t="-100000"/>
          </a:gradFill>
          <a:ln w="15875">
            <a:gradFill flip="none" rotWithShape="1">
              <a:gsLst>
                <a:gs pos="0">
                  <a:schemeClr val="accent1"/>
                </a:gs>
                <a:gs pos="100000">
                  <a:schemeClr val="accent1">
                    <a:alpha val="20000"/>
                  </a:schemeClr>
                </a:gs>
                <a:gs pos="65000">
                  <a:schemeClr val="accent1"/>
                </a:gs>
                <a:gs pos="32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5" name="椭圆 4"/>
          <p:cNvSpPr/>
          <p:nvPr>
            <p:custDataLst>
              <p:tags r:id="rId14"/>
            </p:custDataLst>
          </p:nvPr>
        </p:nvSpPr>
        <p:spPr>
          <a:xfrm>
            <a:off x="1260677" y="2368126"/>
            <a:ext cx="394016" cy="394016"/>
          </a:xfrm>
          <a:prstGeom prst="ellipse">
            <a:avLst/>
          </a:prstGeom>
          <a:gradFill flip="none" rotWithShape="1">
            <a:gsLst>
              <a:gs pos="82000">
                <a:schemeClr val="accent1">
                  <a:lumMod val="75000"/>
                </a:schemeClr>
              </a:gs>
              <a:gs pos="0">
                <a:schemeClr val="accent1">
                  <a:lumMod val="60000"/>
                  <a:lumOff val="40000"/>
                </a:schemeClr>
              </a:gs>
              <a:gs pos="33000">
                <a:schemeClr val="accent1"/>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1" name="正文"/>
          <p:cNvSpPr txBox="1"/>
          <p:nvPr>
            <p:custDataLst>
              <p:tags r:id="rId15"/>
            </p:custDataLst>
          </p:nvPr>
        </p:nvSpPr>
        <p:spPr>
          <a:xfrm>
            <a:off x="1328161" y="3152630"/>
            <a:ext cx="2013102" cy="138471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父母的教育方式对幼儿神经发展的影响</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父母的教育方式对幼儿情绪调节能力的影响</a:t>
            </a:r>
            <a:endParaRPr lang="zh-CN" altLang="en-US"/>
          </a:p>
        </p:txBody>
      </p:sp>
      <p:sp>
        <p:nvSpPr>
          <p:cNvPr id="4" name="五边形 16"/>
          <p:cNvSpPr/>
          <p:nvPr>
            <p:custDataLst>
              <p:tags r:id="rId2"/>
            </p:custDataLst>
          </p:nvPr>
        </p:nvSpPr>
        <p:spPr>
          <a:xfrm rot="16200000" flipH="1">
            <a:off x="7128718" y="1515260"/>
            <a:ext cx="855601" cy="2489617"/>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5" name="五边形 17"/>
          <p:cNvSpPr/>
          <p:nvPr>
            <p:custDataLst>
              <p:tags r:id="rId3"/>
            </p:custDataLst>
          </p:nvPr>
        </p:nvSpPr>
        <p:spPr>
          <a:xfrm rot="16200000" flipH="1">
            <a:off x="7149865" y="4288748"/>
            <a:ext cx="813368" cy="2234029"/>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6" name="任意多边形 18"/>
          <p:cNvSpPr/>
          <p:nvPr>
            <p:custDataLst>
              <p:tags r:id="rId4"/>
            </p:custDataLst>
          </p:nvPr>
        </p:nvSpPr>
        <p:spPr>
          <a:xfrm>
            <a:off x="6439191" y="2329107"/>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7" name="任意多边形 19"/>
          <p:cNvSpPr/>
          <p:nvPr>
            <p:custDataLst>
              <p:tags r:id="rId5"/>
            </p:custDataLst>
          </p:nvPr>
        </p:nvSpPr>
        <p:spPr>
          <a:xfrm flipV="1">
            <a:off x="6311667" y="1689565"/>
            <a:ext cx="2489617"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8" name="五边形 2"/>
          <p:cNvSpPr/>
          <p:nvPr>
            <p:custDataLst>
              <p:tags r:id="rId6"/>
            </p:custDataLst>
          </p:nvPr>
        </p:nvSpPr>
        <p:spPr>
          <a:xfrm rot="16200000" flipH="1">
            <a:off x="1424740" y="1515901"/>
            <a:ext cx="855601" cy="248816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9" name="五边形 3"/>
          <p:cNvSpPr/>
          <p:nvPr>
            <p:custDataLst>
              <p:tags r:id="rId7"/>
            </p:custDataLst>
          </p:nvPr>
        </p:nvSpPr>
        <p:spPr>
          <a:xfrm rot="16200000" flipH="1">
            <a:off x="1447169" y="4288748"/>
            <a:ext cx="813368" cy="2234029"/>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 name="任意多边形 4"/>
          <p:cNvSpPr/>
          <p:nvPr>
            <p:custDataLst>
              <p:tags r:id="rId8"/>
            </p:custDataLst>
          </p:nvPr>
        </p:nvSpPr>
        <p:spPr>
          <a:xfrm>
            <a:off x="736495" y="2329107"/>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1" name="任意多边形 5"/>
          <p:cNvSpPr/>
          <p:nvPr>
            <p:custDataLst>
              <p:tags r:id="rId9"/>
            </p:custDataLst>
          </p:nvPr>
        </p:nvSpPr>
        <p:spPr>
          <a:xfrm flipV="1">
            <a:off x="608330" y="1689565"/>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3"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495" y="3038500"/>
            <a:ext cx="2234029" cy="2012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父母的教育方式对幼儿情绪调节能力有显著影响。</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191" y="3038500"/>
            <a:ext cx="2234029" cy="2012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父母采用消极的教养方式，如惩罚和拒绝，可能会损害幼儿的情绪调节能力。</a:t>
            </a:r>
            <a:endParaRPr sz="2000" err="1">
              <a:solidFill>
                <a:schemeClr val="tx1">
                  <a:lumMod val="75000"/>
                  <a:lumOff val="25000"/>
                </a:schemeClr>
              </a:solidFill>
              <a:latin typeface="+mn-ea"/>
              <a:ea typeface="+mn-ea"/>
              <a:cs typeface="+mn-ea"/>
              <a:sym typeface="+mn-lt"/>
            </a:endParaRPr>
          </a:p>
        </p:txBody>
      </p:sp>
      <p:sp>
        <p:nvSpPr>
          <p:cNvPr id="15" name="五边形 9"/>
          <p:cNvSpPr/>
          <p:nvPr>
            <p:custDataLst>
              <p:tags r:id="rId12"/>
            </p:custDataLst>
          </p:nvPr>
        </p:nvSpPr>
        <p:spPr>
          <a:xfrm rot="16200000" flipH="1">
            <a:off x="4350103" y="1528718"/>
            <a:ext cx="855601" cy="248816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6" name="五边形 10"/>
          <p:cNvSpPr/>
          <p:nvPr>
            <p:custDataLst>
              <p:tags r:id="rId13"/>
            </p:custDataLst>
          </p:nvPr>
        </p:nvSpPr>
        <p:spPr>
          <a:xfrm rot="16200000" flipH="1">
            <a:off x="4371891" y="4301565"/>
            <a:ext cx="813368" cy="2234029"/>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7" name="任意多边形 11"/>
          <p:cNvSpPr/>
          <p:nvPr>
            <p:custDataLst>
              <p:tags r:id="rId14"/>
            </p:custDataLst>
          </p:nvPr>
        </p:nvSpPr>
        <p:spPr>
          <a:xfrm>
            <a:off x="3661217" y="2341283"/>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8" name="任意多边形 12"/>
          <p:cNvSpPr/>
          <p:nvPr>
            <p:custDataLst>
              <p:tags r:id="rId15"/>
            </p:custDataLst>
          </p:nvPr>
        </p:nvSpPr>
        <p:spPr>
          <a:xfrm flipV="1">
            <a:off x="3533693" y="1703022"/>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0" name="五边形 23"/>
          <p:cNvSpPr/>
          <p:nvPr>
            <p:custDataLst>
              <p:tags r:id="rId16"/>
            </p:custDataLst>
          </p:nvPr>
        </p:nvSpPr>
        <p:spPr>
          <a:xfrm rot="16200000" flipH="1">
            <a:off x="9906050" y="1553710"/>
            <a:ext cx="855601" cy="248816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1" name="五边形 24"/>
          <p:cNvSpPr/>
          <p:nvPr>
            <p:custDataLst>
              <p:tags r:id="rId17"/>
            </p:custDataLst>
          </p:nvPr>
        </p:nvSpPr>
        <p:spPr>
          <a:xfrm rot="16200000" flipH="1">
            <a:off x="9927838" y="4325275"/>
            <a:ext cx="813368" cy="2235485"/>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3" name="任意多边形 25"/>
          <p:cNvSpPr/>
          <p:nvPr>
            <p:custDataLst>
              <p:tags r:id="rId18"/>
            </p:custDataLst>
          </p:nvPr>
        </p:nvSpPr>
        <p:spPr>
          <a:xfrm>
            <a:off x="9216523" y="2366275"/>
            <a:ext cx="2235485"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4" name="任意多边形 26"/>
          <p:cNvSpPr/>
          <p:nvPr>
            <p:custDataLst>
              <p:tags r:id="rId19"/>
            </p:custDataLst>
          </p:nvPr>
        </p:nvSpPr>
        <p:spPr>
          <a:xfrm flipV="1">
            <a:off x="9089640" y="1728014"/>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9"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164" y="3075668"/>
            <a:ext cx="2234029" cy="2012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lnSpcReduction="20000"/>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培养幼儿的情绪调节能力需要父母采用适宜的教育方式，关注并引导孩子的情绪发展。</a:t>
            </a:r>
            <a:endParaRPr sz="2000" err="1">
              <a:solidFill>
                <a:schemeClr val="tx1">
                  <a:lumMod val="75000"/>
                  <a:lumOff val="25000"/>
                </a:schemeClr>
              </a:solidFill>
              <a:latin typeface="+mn-ea"/>
              <a:ea typeface="+mn-ea"/>
              <a:cs typeface="+mn-ea"/>
              <a:sym typeface="+mn-lt"/>
            </a:endParaRPr>
          </a:p>
        </p:txBody>
      </p:sp>
      <p:sp>
        <p:nvSpPr>
          <p:cNvPr id="3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217" y="3050676"/>
            <a:ext cx="2234029" cy="2012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父母采用积极的教养方式，如情感支持和鼓励，有助于提高幼儿的情绪调节能力。</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5"/>
            <p:custDataLst>
              <p:tags r:id="rId3"/>
            </p:custDataLst>
          </p:nvPr>
        </p:nvSpPr>
        <p:spPr/>
        <p:txBody>
          <a:bodyPr/>
          <a:lstStyle/>
          <a:p>
            <a:r>
              <a:rPr lang="zh-CN" altLang="en-US"/>
              <a:t>父母的情绪状态对幼儿神经发展的影响</a:t>
            </a:r>
            <a:endParaRPr lang="zh-CN" altLang="en-US"/>
          </a:p>
        </p:txBody>
      </p:sp>
      <p:sp>
        <p:nvSpPr>
          <p:cNvPr id="4" name="文本占位符 3"/>
          <p:cNvSpPr>
            <a:spLocks noGrp="1"/>
          </p:cNvSpPr>
          <p:nvPr>
            <p:ph type="body" idx="1"/>
            <p:custDataLst>
              <p:tags r:id="rId4"/>
            </p:custDataLst>
          </p:nvPr>
        </p:nvSpPr>
        <p:spPr/>
        <p:txBody>
          <a:bodyPr/>
          <a:lstStyle/>
          <a:p>
            <a:r>
              <a:rPr lang="zh-CN" altLang="en-US"/>
              <a:t>03</a:t>
            </a:r>
            <a:endParaRPr lang="zh-CN" altLang="en-US"/>
          </a:p>
        </p:txBody>
      </p:sp>
    </p:spTree>
    <p:custDataLst>
      <p:tags r:id="rId5"/>
    </p:custDataLst>
  </p:cSld>
  <p:clrMapOvr>
    <a:overrideClrMapping bg1="lt1" tx1="dk1" bg2="lt2" tx2="dk2" accent1="accent1" accent2="accent2" accent3="accent3" accent4="accent4" accent5="accent5" accent6="accent6" hlink="hlink" folHlink="folHlink"/>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父母情绪状态对幼儿大脑发育的影响</a:t>
            </a:r>
            <a:endParaRPr lang="zh-CN" altLang="en-US"/>
          </a:p>
        </p:txBody>
      </p:sp>
      <p:sp>
        <p:nvSpPr>
          <p:cNvPr id="4" name="矩形 3"/>
          <p:cNvSpPr/>
          <p:nvPr>
            <p:custDataLst>
              <p:tags r:id="rId2"/>
            </p:custDataLst>
          </p:nvPr>
        </p:nvSpPr>
        <p:spPr>
          <a:xfrm>
            <a:off x="1422060" y="1289050"/>
            <a:ext cx="9892185" cy="1087618"/>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4" name="矩形 13"/>
          <p:cNvSpPr/>
          <p:nvPr>
            <p:custDataLst>
              <p:tags r:id="rId3"/>
            </p:custDataLst>
          </p:nvPr>
        </p:nvSpPr>
        <p:spPr>
          <a:xfrm>
            <a:off x="871468" y="1289050"/>
            <a:ext cx="268273" cy="1087618"/>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5" name="文本框 4"/>
          <p:cNvSpPr txBox="1"/>
          <p:nvPr>
            <p:custDataLst>
              <p:tags r:id="rId4"/>
            </p:custDataLst>
          </p:nvPr>
        </p:nvSpPr>
        <p:spPr>
          <a:xfrm>
            <a:off x="1705297" y="1383021"/>
            <a:ext cx="9465080" cy="89973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父母情绪稳定，有利于幼儿大脑的正常发育。</a:t>
            </a:r>
            <a:endParaRPr lang="zh-CN" altLang="en-US" sz="2000" spc="150">
              <a:solidFill>
                <a:schemeClr val="tx1">
                  <a:lumMod val="85000"/>
                  <a:lumOff val="15000"/>
                </a:schemeClr>
              </a:solidFill>
              <a:latin typeface="+mn-ea"/>
              <a:sym typeface="+mn-ea"/>
            </a:endParaRPr>
          </a:p>
        </p:txBody>
      </p:sp>
      <p:sp>
        <p:nvSpPr>
          <p:cNvPr id="40" name="矩形 39"/>
          <p:cNvSpPr/>
          <p:nvPr>
            <p:custDataLst>
              <p:tags r:id="rId5"/>
            </p:custDataLst>
          </p:nvPr>
        </p:nvSpPr>
        <p:spPr>
          <a:xfrm>
            <a:off x="1422060" y="2580161"/>
            <a:ext cx="9892185" cy="1087618"/>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 name="矩形 5"/>
          <p:cNvSpPr/>
          <p:nvPr>
            <p:custDataLst>
              <p:tags r:id="rId6"/>
            </p:custDataLst>
          </p:nvPr>
        </p:nvSpPr>
        <p:spPr>
          <a:xfrm>
            <a:off x="871468" y="2580161"/>
            <a:ext cx="268273" cy="1087618"/>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42" name="文本框 41"/>
          <p:cNvSpPr txBox="1"/>
          <p:nvPr>
            <p:custDataLst>
              <p:tags r:id="rId7"/>
            </p:custDataLst>
          </p:nvPr>
        </p:nvSpPr>
        <p:spPr>
          <a:xfrm>
            <a:off x="1705297" y="2674132"/>
            <a:ext cx="9465080" cy="89973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父母情绪焦虑、紧张，会对幼儿大脑发育产生负面影响。</a:t>
            </a:r>
            <a:endParaRPr lang="zh-CN" altLang="en-US" sz="2000" spc="150">
              <a:solidFill>
                <a:schemeClr val="tx1">
                  <a:lumMod val="85000"/>
                  <a:lumOff val="15000"/>
                </a:schemeClr>
              </a:solidFill>
              <a:latin typeface="+mn-ea"/>
              <a:sym typeface="+mn-ea"/>
            </a:endParaRPr>
          </a:p>
        </p:txBody>
      </p:sp>
      <p:sp>
        <p:nvSpPr>
          <p:cNvPr id="13" name="矩形 12"/>
          <p:cNvSpPr/>
          <p:nvPr>
            <p:custDataLst>
              <p:tags r:id="rId8"/>
            </p:custDataLst>
          </p:nvPr>
        </p:nvSpPr>
        <p:spPr>
          <a:xfrm>
            <a:off x="1422060" y="3871272"/>
            <a:ext cx="9892185" cy="1087618"/>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8" name="矩形 17"/>
          <p:cNvSpPr/>
          <p:nvPr>
            <p:custDataLst>
              <p:tags r:id="rId9"/>
            </p:custDataLst>
          </p:nvPr>
        </p:nvSpPr>
        <p:spPr>
          <a:xfrm>
            <a:off x="871468" y="3871272"/>
            <a:ext cx="268273" cy="1087618"/>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0" name="文本框 19"/>
          <p:cNvSpPr txBox="1"/>
          <p:nvPr>
            <p:custDataLst>
              <p:tags r:id="rId10"/>
            </p:custDataLst>
          </p:nvPr>
        </p:nvSpPr>
        <p:spPr>
          <a:xfrm>
            <a:off x="1705297" y="3965244"/>
            <a:ext cx="9465080" cy="89973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父母积极乐观的情绪，有助于提高幼儿神经网络的连通性。</a:t>
            </a:r>
            <a:endParaRPr lang="zh-CN" altLang="en-US" sz="2000" spc="150">
              <a:solidFill>
                <a:schemeClr val="tx1">
                  <a:lumMod val="85000"/>
                  <a:lumOff val="15000"/>
                </a:schemeClr>
              </a:solidFill>
              <a:latin typeface="+mn-ea"/>
              <a:sym typeface="+mn-ea"/>
            </a:endParaRPr>
          </a:p>
        </p:txBody>
      </p:sp>
      <p:sp>
        <p:nvSpPr>
          <p:cNvPr id="50" name="矩形 49"/>
          <p:cNvSpPr/>
          <p:nvPr>
            <p:custDataLst>
              <p:tags r:id="rId11"/>
            </p:custDataLst>
          </p:nvPr>
        </p:nvSpPr>
        <p:spPr>
          <a:xfrm>
            <a:off x="1422060" y="5161722"/>
            <a:ext cx="9892185" cy="1087618"/>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7" name="矩形 26"/>
          <p:cNvSpPr/>
          <p:nvPr>
            <p:custDataLst>
              <p:tags r:id="rId12"/>
            </p:custDataLst>
          </p:nvPr>
        </p:nvSpPr>
        <p:spPr>
          <a:xfrm>
            <a:off x="871468" y="5161722"/>
            <a:ext cx="268273" cy="1087618"/>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8" name="文本框 27"/>
          <p:cNvSpPr txBox="1"/>
          <p:nvPr>
            <p:custDataLst>
              <p:tags r:id="rId13"/>
            </p:custDataLst>
          </p:nvPr>
        </p:nvSpPr>
        <p:spPr>
          <a:xfrm>
            <a:off x="1705297" y="5255693"/>
            <a:ext cx="9465080" cy="89973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父母消极的情绪状态，可能导致幼儿大脑发育迟缓。</a:t>
            </a:r>
            <a:endParaRPr lang="zh-CN" altLang="en-US" sz="2000" spc="150">
              <a:solidFill>
                <a:schemeClr val="tx1">
                  <a:lumMod val="85000"/>
                  <a:lumOff val="15000"/>
                </a:schemeClr>
              </a:solidFill>
              <a:latin typeface="+mn-ea"/>
              <a:sym typeface="+mn-ea"/>
            </a:endParaRPr>
          </a:p>
        </p:txBody>
      </p:sp>
    </p:spTree>
    <p:custDataLst>
      <p:tags r:id="rId1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父母情绪状态对幼儿认知能力的影响</a:t>
            </a:r>
            <a:endParaRPr lang="zh-CN" altLang="en-US"/>
          </a:p>
        </p:txBody>
      </p:sp>
      <p:sp>
        <p:nvSpPr>
          <p:cNvPr id="4" name="矩形 3"/>
          <p:cNvSpPr/>
          <p:nvPr>
            <p:custDataLst>
              <p:tags r:id="rId2"/>
            </p:custDataLst>
          </p:nvPr>
        </p:nvSpPr>
        <p:spPr>
          <a:xfrm>
            <a:off x="1422060" y="1289050"/>
            <a:ext cx="9892185" cy="1087618"/>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4" name="矩形 13"/>
          <p:cNvSpPr/>
          <p:nvPr>
            <p:custDataLst>
              <p:tags r:id="rId3"/>
            </p:custDataLst>
          </p:nvPr>
        </p:nvSpPr>
        <p:spPr>
          <a:xfrm>
            <a:off x="871468" y="1289050"/>
            <a:ext cx="268273" cy="1087618"/>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5" name="文本框 4"/>
          <p:cNvSpPr txBox="1"/>
          <p:nvPr>
            <p:custDataLst>
              <p:tags r:id="rId4"/>
            </p:custDataLst>
          </p:nvPr>
        </p:nvSpPr>
        <p:spPr>
          <a:xfrm>
            <a:off x="1705297" y="1383021"/>
            <a:ext cx="9465080" cy="89973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正面情绪：促进幼儿认知发展</a:t>
            </a:r>
            <a:endParaRPr lang="zh-CN" altLang="en-US" sz="2000" spc="150">
              <a:solidFill>
                <a:schemeClr val="tx1">
                  <a:lumMod val="85000"/>
                  <a:lumOff val="15000"/>
                </a:schemeClr>
              </a:solidFill>
              <a:latin typeface="+mn-ea"/>
              <a:sym typeface="+mn-ea"/>
            </a:endParaRPr>
          </a:p>
        </p:txBody>
      </p:sp>
      <p:sp>
        <p:nvSpPr>
          <p:cNvPr id="40" name="矩形 39"/>
          <p:cNvSpPr/>
          <p:nvPr>
            <p:custDataLst>
              <p:tags r:id="rId5"/>
            </p:custDataLst>
          </p:nvPr>
        </p:nvSpPr>
        <p:spPr>
          <a:xfrm>
            <a:off x="1422060" y="2580161"/>
            <a:ext cx="9892185" cy="1087618"/>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 name="矩形 5"/>
          <p:cNvSpPr/>
          <p:nvPr>
            <p:custDataLst>
              <p:tags r:id="rId6"/>
            </p:custDataLst>
          </p:nvPr>
        </p:nvSpPr>
        <p:spPr>
          <a:xfrm>
            <a:off x="871468" y="2580161"/>
            <a:ext cx="268273" cy="1087618"/>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42" name="文本框 41"/>
          <p:cNvSpPr txBox="1"/>
          <p:nvPr>
            <p:custDataLst>
              <p:tags r:id="rId7"/>
            </p:custDataLst>
          </p:nvPr>
        </p:nvSpPr>
        <p:spPr>
          <a:xfrm>
            <a:off x="1705297" y="2674132"/>
            <a:ext cx="9465080" cy="89973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负面情绪：阻碍幼儿认知发展</a:t>
            </a:r>
            <a:endParaRPr lang="zh-CN" altLang="en-US" sz="2000" spc="150">
              <a:solidFill>
                <a:schemeClr val="tx1">
                  <a:lumMod val="85000"/>
                  <a:lumOff val="15000"/>
                </a:schemeClr>
              </a:solidFill>
              <a:latin typeface="+mn-ea"/>
              <a:sym typeface="+mn-ea"/>
            </a:endParaRPr>
          </a:p>
        </p:txBody>
      </p:sp>
      <p:sp>
        <p:nvSpPr>
          <p:cNvPr id="13" name="矩形 12"/>
          <p:cNvSpPr/>
          <p:nvPr>
            <p:custDataLst>
              <p:tags r:id="rId8"/>
            </p:custDataLst>
          </p:nvPr>
        </p:nvSpPr>
        <p:spPr>
          <a:xfrm>
            <a:off x="1422060" y="3871272"/>
            <a:ext cx="9892185" cy="1087618"/>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8" name="矩形 17"/>
          <p:cNvSpPr/>
          <p:nvPr>
            <p:custDataLst>
              <p:tags r:id="rId9"/>
            </p:custDataLst>
          </p:nvPr>
        </p:nvSpPr>
        <p:spPr>
          <a:xfrm>
            <a:off x="871468" y="3871272"/>
            <a:ext cx="268273" cy="1087618"/>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0" name="文本框 19"/>
          <p:cNvSpPr txBox="1"/>
          <p:nvPr>
            <p:custDataLst>
              <p:tags r:id="rId10"/>
            </p:custDataLst>
          </p:nvPr>
        </p:nvSpPr>
        <p:spPr>
          <a:xfrm>
            <a:off x="1705297" y="3965244"/>
            <a:ext cx="9465080" cy="89973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父母情绪稳定：有利于幼儿认知能力的提高</a:t>
            </a:r>
            <a:endParaRPr lang="zh-CN" altLang="en-US" sz="2000" spc="150">
              <a:solidFill>
                <a:schemeClr val="tx1">
                  <a:lumMod val="85000"/>
                  <a:lumOff val="15000"/>
                </a:schemeClr>
              </a:solidFill>
              <a:latin typeface="+mn-ea"/>
              <a:sym typeface="+mn-ea"/>
            </a:endParaRPr>
          </a:p>
        </p:txBody>
      </p:sp>
      <p:sp>
        <p:nvSpPr>
          <p:cNvPr id="50" name="矩形 49"/>
          <p:cNvSpPr/>
          <p:nvPr>
            <p:custDataLst>
              <p:tags r:id="rId11"/>
            </p:custDataLst>
          </p:nvPr>
        </p:nvSpPr>
        <p:spPr>
          <a:xfrm>
            <a:off x="1422060" y="5161722"/>
            <a:ext cx="9892185" cy="1087618"/>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7" name="矩形 26"/>
          <p:cNvSpPr/>
          <p:nvPr>
            <p:custDataLst>
              <p:tags r:id="rId12"/>
            </p:custDataLst>
          </p:nvPr>
        </p:nvSpPr>
        <p:spPr>
          <a:xfrm>
            <a:off x="871468" y="5161722"/>
            <a:ext cx="268273" cy="1087618"/>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8" name="文本框 27"/>
          <p:cNvSpPr txBox="1"/>
          <p:nvPr>
            <p:custDataLst>
              <p:tags r:id="rId13"/>
            </p:custDataLst>
          </p:nvPr>
        </p:nvSpPr>
        <p:spPr>
          <a:xfrm>
            <a:off x="1705297" y="5255693"/>
            <a:ext cx="9465080" cy="89973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父母情绪波动大：影响幼儿认知能力的正常发展</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https://d.book118.com/296015235154010055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壳儿"/>
  <p:tag name="KSO_WM_UNIT_SUBTYPE" val="b"/>
  <p:tag name="KSO_WM_UNIT_TYPE" val="f"/>
  <p:tag name="KSO_WM_UNIT_VALUE" val="60"/>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17"/>
</p:tagLst>
</file>

<file path=ppt/tags/tag1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10;添加文档标题"/>
  <p:tag name="KSO_WM_UNIT_TYPE" val="a"/>
  <p:tag name="KSO_WM_UNIT_VALUE" val="1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具体内容，简明扼要的阐述您的观点。根据需要可酌情增减文字，以便观者准确的理解您传达的思想。&#10;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单击此处添加文本具体内容，简明扼要的阐述您的观点。"/>
  <p:tag name="KSO_WM_UNIT_SUBTYPE" val="a"/>
  <p:tag name="KSO_WM_UNIT_TYPE" val="f"/>
  <p:tag name="KSO_WM_UNIT_VALUE" val="60"/>
</p:tagLst>
</file>

<file path=ppt/tags/tag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17"/>
</p:tagLst>
</file>

<file path=ppt/tags/tag7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壳儿"/>
  <p:tag name="KSO_WM_UNIT_SUBTYPE" val="b"/>
  <p:tag name="KSO_WM_UNIT_TYPE" val="f"/>
  <p:tag name="KSO_WM_UNIT_VALUE" val="60"/>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S"/>
  <p:tag name="KSO_WM_UNIT_TYPE" val="a"/>
  <p:tag name="KSO_WM_UNIT_VALUE" val="10"/>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_0**"/>
  <p:tag name="KSO_WM_UNIT_LAYERLEVEL" val="1"/>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_0**"/>
  <p:tag name="KSO_WM_UNIT_LAYERLEVEL" val="1"/>
</p:tagLst>
</file>

<file path=ppt/tags/tag97.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80"/>
  <p:tag name="KSO_WM_TEMPLATE_MASTER_TYPE" val="0"/>
  <p:tag name="KSO_WM_TEMPLATE_SUBCATEGORY" val="29"/>
  <p:tag name="KSO_WM_TEMPLATE_THUMBS_INDEX" val="1、9"/>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0"/>
  <p:tag name="KSO_WM_UNIT_CONTENT_GROUP_TYPE" val="contentchip"/>
  <p:tag name="KSO_WM_UNIT_DIAGRAM_ISNUMVISUAL" val="0"/>
  <p:tag name="KSO_WM_UNIT_DIAGRAM_ISREFERUNIT" val="0"/>
  <p:tag name="KSO_WM_UNIT_HIGHLIGHT" val="0"/>
  <p:tag name="KSO_WM_UNIT_ID" val="custom20230280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0"/>
  <p:tag name="KSO_WM_UNIT_CONTENT_GROUP_TYPE" val="contentchip"/>
  <p:tag name="KSO_WM_UNIT_DIAGRAM_ISNUMVISUAL" val="0"/>
  <p:tag name="KSO_WM_UNIT_DIAGRAM_ISREFERUNIT" val="0"/>
  <p:tag name="KSO_WM_UNIT_HIGHLIGHT" val="0"/>
  <p:tag name="KSO_WM_UNIT_ID" val="custom20230280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17"/>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0"/>
  <p:tag name="KSO_WM_UNIT_CONTENT_GROUP_TYPE" val="contentchip"/>
  <p:tag name="KSO_WM_UNIT_DIAGRAM_ISNUMVISUAL" val="0"/>
  <p:tag name="KSO_WM_UNIT_DIAGRAM_ISREFERUNIT" val="0"/>
  <p:tag name="KSO_WM_UNIT_HIGHLIGHT" val="0"/>
  <p:tag name="KSO_WM_UNIT_ID" val="custom20230280_1*a*1"/>
  <p:tag name="KSO_WM_UNIT_INDEX" val="1"/>
  <p:tag name="KSO_WM_UNIT_ISCONTENTSTITLE" val="0"/>
  <p:tag name="KSO_WM_UNIT_ISNUMDGMTITLE" val="0"/>
  <p:tag name="KSO_WM_UNIT_LAYERLEVEL" val="1"/>
  <p:tag name="KSO_WM_UNIT_NOCLEAR" val="0"/>
  <p:tag name="KSO_WM_UNIT_PRESET_TEXT" val="单击此处&#10;添加文档标题"/>
  <p:tag name="KSO_WM_UNIT_TYPE" val="a"/>
  <p:tag name="KSO_WM_UNIT_VALUE" val="10"/>
</p:tagLst>
</file>

<file path=ppt/tags/tag101.xml><?xml version="1.0" encoding="utf-8"?>
<p:tagLst xmlns:p="http://schemas.openxmlformats.org/presentationml/2006/main">
  <p:tag name="KSO_WM_BEAUTIFY_FLAG" val="#wm#"/>
  <p:tag name="KSO_WM_SLIDE_CONTENT_AREA" val="{&quot;left&quot;:&quot;413.45&quot;,&quot;top&quot;:&quot;89.95&quot;,&quot;width&quot;:&quot;493.5&quot;,&quot;height&quot;:&quot;323.95&quot;}"/>
  <p:tag name="KSO_WM_SLIDE_ID" val="custom20230280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80"/>
  <p:tag name="KSO_WM_TEMPLATE_MASTER_TYPE" val="0"/>
  <p:tag name="KSO_WM_TEMPLATE_SUBCATEGORY" val="29"/>
  <p:tag name="KSO_WM_TEMPLATE_THUMBS_INDEX" val="1、9"/>
</p:tagLst>
</file>

<file path=ppt/tags/tag1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5"/>
  <p:tag name="KSO_WM_UNIT_TEXT_FILL_TYPE" val="1"/>
  <p:tag name="KSO_WM_UNIT_TYPE" val="a"/>
  <p:tag name="KSO_WM_UNIT_USESOURCEFORMAT_APPLY" val="0"/>
  <p:tag name="KSO_WM_UNIT_VALUE" val="1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i*1_1_1"/>
  <p:tag name="KSO_WM_UNIT_INDEX" val="1_1_1"/>
  <p:tag name="KSO_WM_UNIT_LAYERLEVEL" val="1_1_1"/>
  <p:tag name="KSO_WM_UNIT_LINE_FILL_TYPE" val="2"/>
  <p:tag name="KSO_WM_UNIT_LINE_FORE_SCHEMECOLOR_INDEX" val="5"/>
  <p:tag name="KSO_WM_UNIT_PRESET_TEXT" val="01"/>
  <p:tag name="KSO_WM_UNIT_SUBTYPE" val="d"/>
  <p:tag name="KSO_WM_UNIT_TEXT_FILL_FORE_SCHEMECOLOR_INDEX" val="5"/>
  <p:tag name="KSO_WM_UNIT_TEXT_FILL_TYPE" val="1"/>
  <p:tag name="KSO_WM_UNIT_TYPE" val="l_h_i"/>
  <p:tag name="KSO_WM_UNIT_USESOURCEFORMAT_APPLY" val="0"/>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a*1_1_1"/>
  <p:tag name="KSO_WM_UNIT_INDEX" val="1_1_1"/>
  <p:tag name="KSO_WM_UNIT_ISCONTENTSTITLE" val="0"/>
  <p:tag name="KSO_WM_UNIT_ISNUMDGMTITLE" val="0"/>
  <p:tag name="KSO_WM_UNIT_LAYERLEVEL" val="1_1_1"/>
  <p:tag name="KSO_WM_UNIT_NOCLEAR" val="0"/>
  <p:tag name="KSO_WM_UNIT_PRESET_TEXT" val="添加目录文本"/>
  <p:tag name="KSO_WM_UNIT_TEXT_FILL_FORE_SCHEMECOLOR_INDEX" val="13"/>
  <p:tag name="KSO_WM_UNIT_TEXT_FILL_TYPE" val="1"/>
  <p:tag name="KSO_WM_UNIT_TYPE" val="l_h_a"/>
  <p:tag name="KSO_WM_UNIT_USESOURCEFORMAT_APPLY" val="0"/>
  <p:tag name="KSO_WM_UNIT_VALUE" val="40"/>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i*1_2_1"/>
  <p:tag name="KSO_WM_UNIT_INDEX" val="1_2_1"/>
  <p:tag name="KSO_WM_UNIT_LAYERLEVEL" val="1_1_1"/>
  <p:tag name="KSO_WM_UNIT_LINE_FILL_TYPE" val="2"/>
  <p:tag name="KSO_WM_UNIT_LINE_FORE_SCHEMECOLOR_INDEX" val="5"/>
  <p:tag name="KSO_WM_UNIT_PRESET_TEXT" val="02"/>
  <p:tag name="KSO_WM_UNIT_SUBTYPE" val="d"/>
  <p:tag name="KSO_WM_UNIT_TEXT_FILL_FORE_SCHEMECOLOR_INDEX" val="5"/>
  <p:tag name="KSO_WM_UNIT_TEXT_FILL_TYPE" val="1"/>
  <p:tag name="KSO_WM_UNIT_TYPE" val="l_h_i"/>
  <p:tag name="KSO_WM_UNIT_USESOURCEFORMAT_APPLY" val="0"/>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a*1_2_1"/>
  <p:tag name="KSO_WM_UNIT_INDEX" val="1_2_1"/>
  <p:tag name="KSO_WM_UNIT_ISCONTENTSTITLE" val="0"/>
  <p:tag name="KSO_WM_UNIT_ISNUMDGMTITLE" val="0"/>
  <p:tag name="KSO_WM_UNIT_LAYERLEVEL" val="1_1_1"/>
  <p:tag name="KSO_WM_UNIT_NOCLEAR" val="0"/>
  <p:tag name="KSO_WM_UNIT_PRESET_TEXT" val="添加目录文本"/>
  <p:tag name="KSO_WM_UNIT_TEXT_FILL_FORE_SCHEMECOLOR_INDEX" val="13"/>
  <p:tag name="KSO_WM_UNIT_TEXT_FILL_TYPE" val="1"/>
  <p:tag name="KSO_WM_UNIT_TYPE" val="l_h_a"/>
  <p:tag name="KSO_WM_UNIT_USESOURCEFORMAT_APPLY" val="0"/>
  <p:tag name="KSO_WM_UNIT_VALUE" val="40"/>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i*1_3_1"/>
  <p:tag name="KSO_WM_UNIT_INDEX" val="1_3_1"/>
  <p:tag name="KSO_WM_UNIT_LAYERLEVEL" val="1_1_1"/>
  <p:tag name="KSO_WM_UNIT_LINE_FILL_TYPE" val="2"/>
  <p:tag name="KSO_WM_UNIT_LINE_FORE_SCHEMECOLOR_INDEX" val="5"/>
  <p:tag name="KSO_WM_UNIT_PRESET_TEXT" val="03"/>
  <p:tag name="KSO_WM_UNIT_SUBTYPE" val="d"/>
  <p:tag name="KSO_WM_UNIT_TEXT_FILL_FORE_SCHEMECOLOR_INDEX" val="5"/>
  <p:tag name="KSO_WM_UNIT_TEXT_FILL_TYPE" val="1"/>
  <p:tag name="KSO_WM_UNIT_TYPE" val="l_h_i"/>
  <p:tag name="KSO_WM_UNIT_USESOURCEFORMAT_APPLY" val="0"/>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a*1_3_1"/>
  <p:tag name="KSO_WM_UNIT_INDEX" val="1_3_1"/>
  <p:tag name="KSO_WM_UNIT_ISCONTENTSTITLE" val="0"/>
  <p:tag name="KSO_WM_UNIT_ISNUMDGMTITLE" val="0"/>
  <p:tag name="KSO_WM_UNIT_LAYERLEVEL" val="1_1_1"/>
  <p:tag name="KSO_WM_UNIT_NOCLEAR" val="0"/>
  <p:tag name="KSO_WM_UNIT_PRESET_TEXT" val="添加目录文本"/>
  <p:tag name="KSO_WM_UNIT_TEXT_FILL_FORE_SCHEMECOLOR_INDEX" val="13"/>
  <p:tag name="KSO_WM_UNIT_TEXT_FILL_TYPE" val="1"/>
  <p:tag name="KSO_WM_UNIT_TYPE" val="l_h_a"/>
  <p:tag name="KSO_WM_UNIT_USESOURCEFORMAT_APPLY" val="0"/>
  <p:tag name="KSO_WM_UNIT_VALUE" val="40"/>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i*1_4_1"/>
  <p:tag name="KSO_WM_UNIT_INDEX" val="1_4_1"/>
  <p:tag name="KSO_WM_UNIT_LAYERLEVEL" val="1_1_1"/>
  <p:tag name="KSO_WM_UNIT_LINE_FILL_TYPE" val="2"/>
  <p:tag name="KSO_WM_UNIT_LINE_FORE_SCHEMECOLOR_INDEX" val="5"/>
  <p:tag name="KSO_WM_UNIT_PRESET_TEXT" val="04"/>
  <p:tag name="KSO_WM_UNIT_SUBTYPE" val="d"/>
  <p:tag name="KSO_WM_UNIT_TEXT_FILL_FORE_SCHEMECOLOR_INDEX" val="5"/>
  <p:tag name="KSO_WM_UNIT_TEXT_FILL_TYPE" val="1"/>
  <p:tag name="KSO_WM_UNIT_TYPE" val="l_h_i"/>
  <p:tag name="KSO_WM_UNIT_USESOURCEFORMAT_APPLY" val="0"/>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a*1_4_1"/>
  <p:tag name="KSO_WM_UNIT_INDEX" val="1_4_1"/>
  <p:tag name="KSO_WM_UNIT_ISCONTENTSTITLE" val="0"/>
  <p:tag name="KSO_WM_UNIT_ISNUMDGMTITLE" val="0"/>
  <p:tag name="KSO_WM_UNIT_LAYERLEVEL" val="1_1_1"/>
  <p:tag name="KSO_WM_UNIT_NOCLEAR" val="0"/>
  <p:tag name="KSO_WM_UNIT_PRESET_TEXT" val="添加目录文本"/>
  <p:tag name="KSO_WM_UNIT_TEXT_FILL_FORE_SCHEMECOLOR_INDEX" val="13"/>
  <p:tag name="KSO_WM_UNIT_TEXT_FILL_TYPE" val="1"/>
  <p:tag name="KSO_WM_UNIT_TYPE" val="l_h_a"/>
  <p:tag name="KSO_WM_UNIT_USESOURCEFORMAT_APPLY" val="0"/>
  <p:tag name="KSO_WM_UNIT_VALUE" val="40"/>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i*1_5_1"/>
  <p:tag name="KSO_WM_UNIT_INDEX" val="1_5_1"/>
  <p:tag name="KSO_WM_UNIT_LAYERLEVEL" val="1_1_1"/>
  <p:tag name="KSO_WM_UNIT_LINE_FILL_TYPE" val="2"/>
  <p:tag name="KSO_WM_UNIT_LINE_FORE_SCHEMECOLOR_INDEX" val="5"/>
  <p:tag name="KSO_WM_UNIT_PRESET_TEXT" val="05"/>
  <p:tag name="KSO_WM_UNIT_SUBTYPE" val="d"/>
  <p:tag name="KSO_WM_UNIT_TEXT_FILL_FORE_SCHEMECOLOR_INDEX" val="5"/>
  <p:tag name="KSO_WM_UNIT_TEXT_FILL_TYPE" val="1"/>
  <p:tag name="KSO_WM_UNIT_TYPE" val="l_h_i"/>
  <p:tag name="KSO_WM_UNIT_USESOURCEFORMAT_APPLY" val="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a*1_5_1"/>
  <p:tag name="KSO_WM_UNIT_INDEX" val="1_5_1"/>
  <p:tag name="KSO_WM_UNIT_ISCONTENTSTITLE" val="0"/>
  <p:tag name="KSO_WM_UNIT_ISNUMDGMTITLE" val="0"/>
  <p:tag name="KSO_WM_UNIT_LAYERLEVEL" val="1_1_1"/>
  <p:tag name="KSO_WM_UNIT_NOCLEAR" val="0"/>
  <p:tag name="KSO_WM_UNIT_PRESET_TEXT" val="添加目录文本"/>
  <p:tag name="KSO_WM_UNIT_TEXT_FILL_FORE_SCHEMECOLOR_INDEX" val="13"/>
  <p:tag name="KSO_WM_UNIT_TEXT_FILL_TYPE" val="1"/>
  <p:tag name="KSO_WM_UNIT_TYPE" val="l_h_a"/>
  <p:tag name="KSO_WM_UNIT_USESOURCEFORMAT_APPLY" val="0"/>
  <p:tag name="KSO_WM_UNIT_VALUE" val="40"/>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i*1_6_1"/>
  <p:tag name="KSO_WM_UNIT_INDEX" val="1_6_1"/>
  <p:tag name="KSO_WM_UNIT_LAYERLEVEL" val="1_1_1"/>
  <p:tag name="KSO_WM_UNIT_LINE_FILL_TYPE" val="2"/>
  <p:tag name="KSO_WM_UNIT_LINE_FORE_SCHEMECOLOR_INDEX" val="5"/>
  <p:tag name="KSO_WM_UNIT_PRESET_TEXT" val="06"/>
  <p:tag name="KSO_WM_UNIT_SUBTYPE" val="d"/>
  <p:tag name="KSO_WM_UNIT_TEXT_FILL_FORE_SCHEMECOLOR_INDEX" val="5"/>
  <p:tag name="KSO_WM_UNIT_TEXT_FILL_TYPE" val="1"/>
  <p:tag name="KSO_WM_UNIT_TYPE" val="l_h_i"/>
  <p:tag name="KSO_WM_UNIT_USESOURCEFORMAT_APPLY" val="0"/>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a*1_6_1"/>
  <p:tag name="KSO_WM_UNIT_INDEX" val="1_6_1"/>
  <p:tag name="KSO_WM_UNIT_ISCONTENTSTITLE" val="0"/>
  <p:tag name="KSO_WM_UNIT_ISNUMDGMTITLE" val="0"/>
  <p:tag name="KSO_WM_UNIT_LAYERLEVEL" val="1_1_1"/>
  <p:tag name="KSO_WM_UNIT_NOCLEAR" val="0"/>
  <p:tag name="KSO_WM_UNIT_PRESET_TEXT" val="添加目录文本"/>
  <p:tag name="KSO_WM_UNIT_TEXT_FILL_FORE_SCHEMECOLOR_INDEX" val="13"/>
  <p:tag name="KSO_WM_UNIT_TEXT_FILL_TYPE" val="1"/>
  <p:tag name="KSO_WM_UNIT_TYPE" val="l_h_a"/>
  <p:tag name="KSO_WM_UNIT_USESOURCEFORMAT_APPLY" val="0"/>
  <p:tag name="KSO_WM_UNIT_VALUE" val="40"/>
</p:tagLst>
</file>

<file path=ppt/tags/tag115.xml><?xml version="1.0" encoding="utf-8"?>
<p:tagLst xmlns:p="http://schemas.openxmlformats.org/presentationml/2006/main">
  <p:tag name="KSO_WM_BEAUTIFY_FLAG" val="#wm#"/>
  <p:tag name="KSO_WM_DIAGRAM_GROUP_CODE" val="l1-1"/>
  <p:tag name="KSO_WM_SLIDE_DIAGTYPE" val="l"/>
  <p:tag name="KSO_WM_SLIDE_ID" val="custom20230280_6"/>
  <p:tag name="KSO_WM_SLIDE_INDEX" val="6"/>
  <p:tag name="KSO_WM_SLIDE_ITEM_CNT" val="6"/>
  <p:tag name="KSO_WM_SLIDE_LAYOUT" val="a_l"/>
  <p:tag name="KSO_WM_SLIDE_LAYOUT_CNT" val="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80"/>
  <p:tag name="KSO_WM_TEMPLATE_MASTER_TYPE" val="0"/>
  <p:tag name="KSO_WM_TEMPLATE_SUBCATEGORY" val="29"/>
</p:tagLst>
</file>

<file path=ppt/tags/tag116.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0"/>
  <p:tag name="KSO_WM_UNIT_CONTENT_GROUP_TYPE" val="contentchip"/>
  <p:tag name="KSO_WM_UNIT_DIAGRAM_ISNUMVISUAL" val="0"/>
  <p:tag name="KSO_WM_UNIT_DIAGRAM_ISREFERUNIT" val="0"/>
  <p:tag name="KSO_WM_UNIT_HIGHLIGHT" val="0"/>
  <p:tag name="KSO_WM_UNIT_ID" val="custom20230280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1"/>
  <p:tag name="KSO_WM_UNIT_CONTENT_GROUP_TYPE" val="contentchip"/>
  <p:tag name="KSO_WM_UNIT_DIAGRAM_ISNUMVISUAL" val="0"/>
  <p:tag name="KSO_WM_UNIT_DIAGRAM_ISREFERUNIT" val="0"/>
  <p:tag name="KSO_WM_UNIT_HIGHLIGHT" val="0"/>
  <p:tag name="KSO_WM_UNIT_ID" val="custom20230280_7*e*1"/>
  <p:tag name="KSO_WM_UNIT_INDEX" val="1"/>
  <p:tag name="KSO_WM_UNIT_LAYERLEVEL" val="1"/>
  <p:tag name="KSO_WM_UNIT_NOCLEAR" val="0"/>
  <p:tag name="KSO_WM_UNIT_PRESET_TEXT" val="01"/>
  <p:tag name="KSO_WM_UNIT_TYPE" val="e"/>
  <p:tag name="KSO_WM_UNIT_VALUE" val="6"/>
</p:tagLst>
</file>

<file path=ppt/tags/tag118.xml><?xml version="1.0" encoding="utf-8"?>
<p:tagLst xmlns:p="http://schemas.openxmlformats.org/presentationml/2006/main">
  <p:tag name="KSO_WM_BEAUTIFY_FLAG" val="#wm#"/>
  <p:tag name="KSO_WM_SLIDE_CONTENT_AREA" val="{&quot;left&quot;:&quot;139.5&quot;,&quot;top&quot;:&quot;66.4&quot;,&quot;width&quot;:&quot;693&quot;,&quot;height&quot;:&quot;392.25&quot;}"/>
  <p:tag name="KSO_WM_SLIDE_ID" val="custom20230280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80"/>
  <p:tag name="KSO_WM_TEMPLATE_MASTER_TYPE" val="0"/>
  <p:tag name="KSO_WM_TEMPLATE_SUBCATEGORY" val="29"/>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5_4*l_h_i*1_1_1"/>
  <p:tag name="KSO_WM_UNIT_INDEX" val="1_1_1"/>
  <p:tag name="KSO_WM_UNIT_LAYERLEVEL" val="1_1_1"/>
  <p:tag name="KSO_WM_UNIT_PRESET_TEXT" val="添加标题"/>
  <p:tag name="KSO_WM_UNIT_SHADOW_SCHEMECOLOR_INDEX" val="5"/>
  <p:tag name="KSO_WM_UNIT_TEXT_FILL_FORE_SCHEMECOLOR_INDEX" val="2"/>
  <p:tag name="KSO_WM_UNIT_TEXT_FILL_TYPE" val="1"/>
  <p:tag name="KSO_WM_UNIT_TYPE" val="l_h_i"/>
  <p:tag name="KSO_WM_UNIT_USESOURCEFORMAT_APPLY" val="0"/>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5_4*l_h_i*1_2_1"/>
  <p:tag name="KSO_WM_UNIT_INDEX" val="1_2_1"/>
  <p:tag name="KSO_WM_UNIT_LAYERLEVEL" val="1_1_1"/>
  <p:tag name="KSO_WM_UNIT_PRESET_TEXT" val="添加标题"/>
  <p:tag name="KSO_WM_UNIT_SHADOW_SCHEMECOLOR_INDEX" val="6"/>
  <p:tag name="KSO_WM_UNIT_TEXT_FILL_FORE_SCHEMECOLOR_INDEX" val="2"/>
  <p:tag name="KSO_WM_UNIT_TEXT_FILL_TYPE" val="1"/>
  <p:tag name="KSO_WM_UNIT_TYPE" val="l_h_i"/>
  <p:tag name="KSO_WM_UNIT_USESOURCEFORMAT_APPLY" val="0"/>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85_4*l_h_i*1_4_1"/>
  <p:tag name="KSO_WM_UNIT_INDEX" val="1_4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485_4*l_h_i*1_3_1"/>
  <p:tag name="KSO_WM_UNIT_INDEX" val="1_3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27.xml><?xml version="1.0" encoding="utf-8"?>
<p:tagLst xmlns:p="http://schemas.openxmlformats.org/presentationml/2006/main">
  <p:tag name="KSO_WM_TEMPLATE_CATEGORY" val="custom"/>
  <p:tag name="KSO_WM_TEMPLATE_INDEX" val="20230280"/>
</p:tagLst>
</file>

<file path=ppt/tags/tag12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
  <p:tag name="KSO_WM_UNIT_INDEX" val="1_1"/>
  <p:tag name="KSO_WM_UNIT_LAYERLEVEL" val="1_1"/>
  <p:tag name="KSO_WM_UNIT_TYPE" val="l_i"/>
  <p:tag name="KSO_WM_UNIT_USESOURCEFORMAT_APPLY" val="0"/>
</p:tagLst>
</file>

<file path=ppt/tags/tag1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
  <p:tag name="KSO_WM_UNIT_INDEX" val="1_2"/>
  <p:tag name="KSO_WM_UNIT_LAYERLEVEL" val="1_1"/>
  <p:tag name="KSO_WM_UNIT_LINE_FILL_TYPE" val="2"/>
  <p:tag name="KSO_WM_UNIT_LINE_FORE_SCHEMECOLOR_INDEX" val="5"/>
  <p:tag name="KSO_WM_UNIT_TYPE" val="l_i"/>
  <p:tag name="KSO_WM_UNIT_USESOURCEFORMAT_APPLY" val="0"/>
</p:tagLst>
</file>

<file path=ppt/tags/tag13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3"/>
  <p:tag name="KSO_WM_UNIT_INDEX" val="1_3"/>
  <p:tag name="KSO_WM_UNIT_LAYERLEVEL" val="1_1"/>
  <p:tag name="KSO_WM_UNIT_TYPE" val="l_i"/>
  <p:tag name="KSO_WM_UNIT_USESOURCEFORMAT_APPLY" val="0"/>
</p:tagLst>
</file>

<file path=ppt/tags/tag13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4"/>
  <p:tag name="KSO_WM_UNIT_INDEX" val="1_4"/>
  <p:tag name="KSO_WM_UNIT_LAYERLEVEL" val="1_1"/>
  <p:tag name="KSO_WM_UNIT_LINE_FILL_TYPE" val="2"/>
  <p:tag name="KSO_WM_UNIT_LINE_FORE_SCHEMECOLOR_INDEX" val="5"/>
  <p:tag name="KSO_WM_UNIT_TYPE" val="l_i"/>
  <p:tag name="KSO_WM_UNIT_USESOURCEFORMAT_APPLY" val="0"/>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5"/>
  <p:tag name="KSO_WM_UNIT_INDEX" val="1_5"/>
  <p:tag name="KSO_WM_UNIT_LAYERLEVEL" val="1_1"/>
  <p:tag name="KSO_WM_UNIT_TYPE" val="l_i"/>
  <p:tag name="KSO_WM_UNIT_USESOURCEFORMAT_APPLY" val="0"/>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LINE_FILL_TYPE" val="2"/>
  <p:tag name="KSO_WM_UNIT_LINE_FORE_SCHEMECOLOR_INDEX" val="5"/>
  <p:tag name="KSO_WM_UNIT_TYPE" val="l_i"/>
  <p:tag name="KSO_WM_UNIT_USESOURCEFORMAT_APPLY" val="0"/>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ILL_TYPE" val="2"/>
  <p:tag name="KSO_WM_UNIT_LINE_FORE_SCHEMECOLOR_INDEX" val="5"/>
  <p:tag name="KSO_WM_UNIT_TYPE" val="l_i"/>
  <p:tag name="KSO_WM_UNIT_USESOURCEFORMAT_APPLY" val="0"/>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8"/>
  <p:tag name="KSO_WM_UNIT_INDEX" val="1_8"/>
  <p:tag name="KSO_WM_UNIT_LAYERLEVEL" val="1_1"/>
  <p:tag name="KSO_WM_UNIT_LINE_FILL_TYPE" val="2"/>
  <p:tag name="KSO_WM_UNIT_LINE_FORE_SCHEMECOLOR_INDEX" val="5"/>
  <p:tag name="KSO_WM_UNIT_TYPE" val="l_i"/>
  <p:tag name="KSO_WM_UNIT_USESOURCEFORMAT_APPLY" val="0"/>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ILL_TYPE" val="2"/>
  <p:tag name="KSO_WM_UNIT_LINE_FORE_SCHEMECOLOR_INDEX" val="5"/>
  <p:tag name="KSO_WM_UNIT_TYPE" val="l_i"/>
  <p:tag name="KSO_WM_UNIT_USESOURCEFORMAT_APPLY" val="0"/>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LINE_FILL_TYPE" val="2"/>
  <p:tag name="KSO_WM_UNIT_LINE_FORE_SCHEMECOLOR_INDEX" val="5"/>
  <p:tag name="KSO_WM_UNIT_TYPE" val="l_i"/>
  <p:tag name="KSO_WM_UNIT_USESOURCEFORMAT_APPLY" val="0"/>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1"/>
  <p:tag name="KSO_WM_UNIT_INDEX" val="1_11"/>
  <p:tag name="KSO_WM_UNIT_LAYERLEVEL" val="1_1"/>
  <p:tag name="KSO_WM_UNIT_LINE_FILL_TYPE" val="2"/>
  <p:tag name="KSO_WM_UNIT_LINE_FORE_SCHEMECOLOR_INDEX" val="5"/>
  <p:tag name="KSO_WM_UNIT_TYPE" val="l_i"/>
  <p:tag name="KSO_WM_UNIT_USESOURCEFORMAT_APPLY" val="0"/>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LINE_FILL_TYPE" val="2"/>
  <p:tag name="KSO_WM_UNIT_LINE_FORE_SCHEMECOLOR_INDEX" val="5"/>
  <p:tag name="KSO_WM_UNIT_TYPE" val="l_i"/>
  <p:tag name="KSO_WM_UNIT_USESOURCEFORMAT_APPLY" val="0"/>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LINE_FILL_TYPE" val="2"/>
  <p:tag name="KSO_WM_UNIT_LINE_FORE_SCHEMECOLOR_INDEX" val="5"/>
  <p:tag name="KSO_WM_UNIT_TYPE" val="l_i"/>
  <p:tag name="KSO_WM_UNIT_USESOURCEFORMAT_APPLY" val="0"/>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ILL_TYPE" val="2"/>
  <p:tag name="KSO_WM_UNIT_LINE_FORE_SCHEMECOLOR_INDEX" val="5"/>
  <p:tag name="KSO_WM_UNIT_TYPE" val="l_i"/>
  <p:tag name="KSO_WM_UNIT_USESOURCEFORMAT_APPLY" val="0"/>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5"/>
  <p:tag name="KSO_WM_UNIT_INDEX" val="1_15"/>
  <p:tag name="KSO_WM_UNIT_LAYERLEVEL" val="1_1"/>
  <p:tag name="KSO_WM_UNIT_LINE_FILL_TYPE" val="2"/>
  <p:tag name="KSO_WM_UNIT_LINE_FORE_SCHEMECOLOR_INDEX" val="5"/>
  <p:tag name="KSO_WM_UNIT_TYPE" val="l_i"/>
  <p:tag name="KSO_WM_UNIT_USESOURCEFORMAT_APPLY" val="0"/>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ILL_TYPE" val="2"/>
  <p:tag name="KSO_WM_UNIT_LINE_FORE_SCHEMECOLOR_INDEX" val="5"/>
  <p:tag name="KSO_WM_UNIT_TYPE" val="l_i"/>
  <p:tag name="KSO_WM_UNIT_USESOURCEFORMAT_APPLY" val="0"/>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LINE_FILL_TYPE" val="2"/>
  <p:tag name="KSO_WM_UNIT_LINE_FORE_SCHEMECOLOR_INDEX" val="5"/>
  <p:tag name="KSO_WM_UNIT_TYPE" val="l_i"/>
  <p:tag name="KSO_WM_UNIT_USESOURCEFORMAT_APPLY" val="0"/>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8"/>
  <p:tag name="KSO_WM_UNIT_INDEX" val="1_18"/>
  <p:tag name="KSO_WM_UNIT_LAYERLEVEL" val="1_1"/>
  <p:tag name="KSO_WM_UNIT_LINE_FILL_TYPE" val="2"/>
  <p:tag name="KSO_WM_UNIT_LINE_FORE_SCHEMECOLOR_INDEX" val="5"/>
  <p:tag name="KSO_WM_UNIT_TYPE" val="l_i"/>
  <p:tag name="KSO_WM_UNIT_USESOURCEFORMAT_APPLY" val="0"/>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LINE_FILL_TYPE" val="2"/>
  <p:tag name="KSO_WM_UNIT_LINE_FORE_SCHEMECOLOR_INDEX" val="5"/>
  <p:tag name="KSO_WM_UNIT_TYPE" val="l_i"/>
  <p:tag name="KSO_WM_UNIT_USESOURCEFORMAT_APPLY" val="0"/>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0"/>
  <p:tag name="KSO_WM_UNIT_INDEX" val="1_20"/>
  <p:tag name="KSO_WM_UNIT_LAYERLEVEL" val="1_1"/>
  <p:tag name="KSO_WM_UNIT_LINE_FILL_TYPE" val="2"/>
  <p:tag name="KSO_WM_UNIT_LINE_FORE_SCHEMECOLOR_INDEX" val="5"/>
  <p:tag name="KSO_WM_UNIT_TYPE" val="l_i"/>
  <p:tag name="KSO_WM_UNIT_USESOURCEFORMAT_APPLY" val="0"/>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LINE_FILL_TYPE" val="2"/>
  <p:tag name="KSO_WM_UNIT_LINE_FORE_SCHEMECOLOR_INDEX" val="5"/>
  <p:tag name="KSO_WM_UNIT_TYPE" val="l_i"/>
  <p:tag name="KSO_WM_UNIT_USESOURCEFORMAT_APPLY" val="0"/>
</p:tagLst>
</file>

<file path=ppt/tags/tag14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15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15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15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5"/>
  <p:tag name="KSO_WM_UNIT_INDEX" val="1_25"/>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f*1_1_1"/>
  <p:tag name="KSO_WM_UNIT_INDEX" val="1_1_1"/>
  <p:tag name="KSO_WM_UNIT_LAYERLEVEL" val="1_1_1"/>
  <p:tag name="KSO_WM_UNIT_NOCLEAR" val="0"/>
  <p:tag name="KSO_WM_UNIT_PRESET_TEXT" val="单击此处输入你的智能图形项正文，请尽量言简意赅的阐述观点，以便观者可以准确理解您所传达的信息。"/>
  <p:tag name="KSO_WM_UNIT_SUBTYPE" val="a"/>
  <p:tag name="KSO_WM_UNIT_TEXT_FILL_FORE_SCHEMECOLOR_INDEX" val="13"/>
  <p:tag name="KSO_WM_UNIT_TEXT_FILL_TYPE" val="1"/>
  <p:tag name="KSO_WM_UNIT_TYPE" val="l_h_f"/>
  <p:tag name="KSO_WM_UNIT_USESOURCEFORMAT_APPLY" val="0"/>
  <p:tag name="KSO_WM_UNIT_VALUE" val="60"/>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a*1_1_1"/>
  <p:tag name="KSO_WM_UNIT_INDEX" val="1_1_1"/>
  <p:tag name="KSO_WM_UNIT_ISCONTENTSTITLE" val="0"/>
  <p:tag name="KSO_WM_UNIT_ISNUMDGMTITLE" val="0"/>
  <p:tag name="KSO_WM_UNIT_LAYERLEVEL" val="1_1_1"/>
  <p:tag name="KSO_WM_UNIT_NOCLEAR" val="0"/>
  <p:tag name="KSO_WM_UNIT_PRESET_TEXT" val="添加项标题"/>
  <p:tag name="KSO_WM_UNIT_TEXT_FILL_FORE_SCHEMECOLOR_INDEX" val="5"/>
  <p:tag name="KSO_WM_UNIT_TEXT_FILL_TYPE" val="1"/>
  <p:tag name="KSO_WM_UNIT_TYPE" val="l_h_a"/>
  <p:tag name="KSO_WM_UNIT_USESOURCEFORMAT_APPLY" val="0"/>
  <p:tag name="KSO_WM_UNIT_VALUE" val="10"/>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f*1_2_1"/>
  <p:tag name="KSO_WM_UNIT_INDEX" val="1_2_1"/>
  <p:tag name="KSO_WM_UNIT_LAYERLEVEL" val="1_1_1"/>
  <p:tag name="KSO_WM_UNIT_NOCLEAR" val="0"/>
  <p:tag name="KSO_WM_UNIT_PRESET_TEXT" val="单击此处输入你的智能图形项正文，请尽量言简意赅的阐述观点，以便观者可以准确理解您所传达的信息。"/>
  <p:tag name="KSO_WM_UNIT_SUBTYPE" val="a"/>
  <p:tag name="KSO_WM_UNIT_TEXT_FILL_FORE_SCHEMECOLOR_INDEX" val="13"/>
  <p:tag name="KSO_WM_UNIT_TEXT_FILL_TYPE" val="1"/>
  <p:tag name="KSO_WM_UNIT_TYPE" val="l_h_f"/>
  <p:tag name="KSO_WM_UNIT_USESOURCEFORMAT_APPLY" val="0"/>
  <p:tag name="KSO_WM_UNIT_VALUE" val="60"/>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a*1_2_1"/>
  <p:tag name="KSO_WM_UNIT_INDEX" val="1_2_1"/>
  <p:tag name="KSO_WM_UNIT_ISCONTENTSTITLE" val="0"/>
  <p:tag name="KSO_WM_UNIT_ISNUMDGMTITLE" val="0"/>
  <p:tag name="KSO_WM_UNIT_LAYERLEVEL" val="1_1_1"/>
  <p:tag name="KSO_WM_UNIT_NOCLEAR" val="0"/>
  <p:tag name="KSO_WM_UNIT_PRESET_TEXT" val="添加项标题"/>
  <p:tag name="KSO_WM_UNIT_TEXT_FILL_FORE_SCHEMECOLOR_INDEX" val="5"/>
  <p:tag name="KSO_WM_UNIT_TEXT_FILL_TYPE" val="1"/>
  <p:tag name="KSO_WM_UNIT_TYPE" val="l_h_a"/>
  <p:tag name="KSO_WM_UNIT_USESOURCEFORMAT_APPLY" val="0"/>
  <p:tag name="KSO_WM_UNIT_VALUE" val="10"/>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f*1_3_1"/>
  <p:tag name="KSO_WM_UNIT_INDEX" val="1_3_1"/>
  <p:tag name="KSO_WM_UNIT_LAYERLEVEL" val="1_1_1"/>
  <p:tag name="KSO_WM_UNIT_NOCLEAR" val="0"/>
  <p:tag name="KSO_WM_UNIT_PRESET_TEXT" val="单击此处输入你的智能图形项正文，请尽量言简意赅的阐述观点，以便观者可以准确理解您所传达的信息。"/>
  <p:tag name="KSO_WM_UNIT_SUBTYPE" val="a"/>
  <p:tag name="KSO_WM_UNIT_TEXT_FILL_FORE_SCHEMECOLOR_INDEX" val="13"/>
  <p:tag name="KSO_WM_UNIT_TEXT_FILL_TYPE" val="1"/>
  <p:tag name="KSO_WM_UNIT_TYPE" val="l_h_f"/>
  <p:tag name="KSO_WM_UNIT_USESOURCEFORMAT_APPLY" val="0"/>
  <p:tag name="KSO_WM_UNIT_VALUE" val="60"/>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a*1_3_1"/>
  <p:tag name="KSO_WM_UNIT_INDEX" val="1_3_1"/>
  <p:tag name="KSO_WM_UNIT_ISCONTENTSTITLE" val="0"/>
  <p:tag name="KSO_WM_UNIT_ISNUMDGMTITLE" val="0"/>
  <p:tag name="KSO_WM_UNIT_LAYERLEVEL" val="1_1_1"/>
  <p:tag name="KSO_WM_UNIT_NOCLEAR" val="0"/>
  <p:tag name="KSO_WM_UNIT_PRESET_TEXT" val="添加项标题"/>
  <p:tag name="KSO_WM_UNIT_TEXT_FILL_FORE_SCHEMECOLOR_INDEX" val="5"/>
  <p:tag name="KSO_WM_UNIT_TEXT_FILL_TYPE" val="1"/>
  <p:tag name="KSO_WM_UNIT_TYPE" val="l_h_a"/>
  <p:tag name="KSO_WM_UNIT_USESOURCEFORMAT_APPLY" val="0"/>
  <p:tag name="KSO_WM_UNIT_VALUE" val="10"/>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f*1_4_1"/>
  <p:tag name="KSO_WM_UNIT_INDEX" val="1_4_1"/>
  <p:tag name="KSO_WM_UNIT_LAYERLEVEL" val="1_1_1"/>
  <p:tag name="KSO_WM_UNIT_NOCLEAR" val="0"/>
  <p:tag name="KSO_WM_UNIT_PRESET_TEXT" val="单击此处输入你的智能图形项正文，请尽量言简意赅的阐述观点，以便观者可以准确理解您所传达的信息。"/>
  <p:tag name="KSO_WM_UNIT_SUBTYPE" val="a"/>
  <p:tag name="KSO_WM_UNIT_TEXT_FILL_FORE_SCHEMECOLOR_INDEX" val="13"/>
  <p:tag name="KSO_WM_UNIT_TEXT_FILL_TYPE" val="1"/>
  <p:tag name="KSO_WM_UNIT_TYPE" val="l_h_f"/>
  <p:tag name="KSO_WM_UNIT_USESOURCEFORMAT_APPLY" val="0"/>
  <p:tag name="KSO_WM_UNIT_VALUE" val="60"/>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a*1_4_1"/>
  <p:tag name="KSO_WM_UNIT_INDEX" val="1_4_1"/>
  <p:tag name="KSO_WM_UNIT_ISCONTENTSTITLE" val="0"/>
  <p:tag name="KSO_WM_UNIT_ISNUMDGMTITLE" val="0"/>
  <p:tag name="KSO_WM_UNIT_LAYERLEVEL" val="1_1_1"/>
  <p:tag name="KSO_WM_UNIT_NOCLEAR" val="0"/>
  <p:tag name="KSO_WM_UNIT_PRESET_TEXT" val="添加项标题"/>
  <p:tag name="KSO_WM_UNIT_TEXT_FILL_FORE_SCHEMECOLOR_INDEX" val="5"/>
  <p:tag name="KSO_WM_UNIT_TEXT_FILL_TYPE" val="1"/>
  <p:tag name="KSO_WM_UNIT_TYPE" val="l_h_a"/>
  <p:tag name="KSO_WM_UNIT_USESOURCEFORMAT_APPLY" val="0"/>
  <p:tag name="KSO_WM_UNIT_VALUE" val="10"/>
</p:tagLst>
</file>

<file path=ppt/tags/tag165.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0"/>
  <p:tag name="KSO_WM_UNIT_CONTENT_GROUP_TYPE" val="contentchip"/>
  <p:tag name="KSO_WM_UNIT_DIAGRAM_ISNUMVISUAL" val="0"/>
  <p:tag name="KSO_WM_UNIT_DIAGRAM_ISREFERUNIT" val="0"/>
  <p:tag name="KSO_WM_UNIT_HIGHLIGHT" val="0"/>
  <p:tag name="KSO_WM_UNIT_ID" val="custom20230280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66.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1"/>
  <p:tag name="KSO_WM_UNIT_CONTENT_GROUP_TYPE" val="contentchip"/>
  <p:tag name="KSO_WM_UNIT_DIAGRAM_ISNUMVISUAL" val="0"/>
  <p:tag name="KSO_WM_UNIT_DIAGRAM_ISREFERUNIT" val="0"/>
  <p:tag name="KSO_WM_UNIT_HIGHLIGHT" val="0"/>
  <p:tag name="KSO_WM_UNIT_ID" val="custom20230280_7*e*1"/>
  <p:tag name="KSO_WM_UNIT_INDEX" val="1"/>
  <p:tag name="KSO_WM_UNIT_LAYERLEVEL" val="1"/>
  <p:tag name="KSO_WM_UNIT_NOCLEAR" val="0"/>
  <p:tag name="KSO_WM_UNIT_PRESET_TEXT" val="02"/>
  <p:tag name="KSO_WM_UNIT_TYPE" val="e"/>
  <p:tag name="KSO_WM_UNIT_VALUE" val="6"/>
</p:tagLst>
</file>

<file path=ppt/tags/tag167.xml><?xml version="1.0" encoding="utf-8"?>
<p:tagLst xmlns:p="http://schemas.openxmlformats.org/presentationml/2006/main">
  <p:tag name="KSO_WM_BEAUTIFY_FLAG" val="#wm#"/>
  <p:tag name="KSO_WM_SLIDE_CONTENT_AREA" val="{&quot;left&quot;:&quot;139.5&quot;,&quot;top&quot;:&quot;66.4&quot;,&quot;width&quot;:&quot;693&quot;,&quot;height&quot;:&quot;392.25&quot;}"/>
  <p:tag name="KSO_WM_SLIDE_ID" val="custom20230280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80"/>
  <p:tag name="KSO_WM_TEMPLATE_MASTER_TYPE" val="0"/>
  <p:tag name="KSO_WM_TEMPLATE_SUBCATEGORY" val="29"/>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5_4*l_h_i*1_1_1"/>
  <p:tag name="KSO_WM_UNIT_INDEX" val="1_1_1"/>
  <p:tag name="KSO_WM_UNIT_LAYERLEVEL" val="1_1_1"/>
  <p:tag name="KSO_WM_UNIT_PRESET_TEXT" val="添加标题"/>
  <p:tag name="KSO_WM_UNIT_SHADOW_SCHEMECOLOR_INDEX" val="5"/>
  <p:tag name="KSO_WM_UNIT_TEXT_FILL_FORE_SCHEMECOLOR_INDEX" val="2"/>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5_4*l_h_i*1_2_1"/>
  <p:tag name="KSO_WM_UNIT_INDEX" val="1_2_1"/>
  <p:tag name="KSO_WM_UNIT_LAYERLEVEL" val="1_1_1"/>
  <p:tag name="KSO_WM_UNIT_PRESET_TEXT" val="添加标题"/>
  <p:tag name="KSO_WM_UNIT_SHADOW_SCHEMECOLOR_INDEX" val="6"/>
  <p:tag name="KSO_WM_UNIT_TEXT_FILL_FORE_SCHEMECOLOR_INDEX" val="2"/>
  <p:tag name="KSO_WM_UNIT_TEXT_FILL_TYPE" val="1"/>
  <p:tag name="KSO_WM_UNIT_TYPE" val="l_h_i"/>
  <p:tag name="KSO_WM_UNIT_USESOURCEFORMAT_APPLY" val="0"/>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85_4*l_h_i*1_4_1"/>
  <p:tag name="KSO_WM_UNIT_INDEX" val="1_4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485_4*l_h_i*1_3_1"/>
  <p:tag name="KSO_WM_UNIT_INDEX" val="1_3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76.xml><?xml version="1.0" encoding="utf-8"?>
<p:tagLst xmlns:p="http://schemas.openxmlformats.org/presentationml/2006/main">
  <p:tag name="KSO_WM_TEMPLATE_CATEGORY" val="custom"/>
  <p:tag name="KSO_WM_TEMPLATE_INDEX" val="20230280"/>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ILL_TYPE" val="2"/>
  <p:tag name="KSO_WM_UNIT_LINE_FORE_SCHEMECOLOR_INDEX" val="5"/>
  <p:tag name="KSO_WM_UNIT_TEXT_FILL_FORE_SCHEMECOLOR_INDEX" val="13"/>
  <p:tag name="KSO_WM_UNIT_TEXT_FILL_TYPE" val="1"/>
  <p:tag name="KSO_WM_UNIT_TYPE" val="l_i"/>
  <p:tag name="KSO_WM_UNIT_USESOURCEFORMAT_APPLY" val="0"/>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ILL_TYPE" val="2"/>
  <p:tag name="KSO_WM_UNIT_LINE_FORE_SCHEMECOLOR_INDEX" val="5"/>
  <p:tag name="KSO_WM_UNIT_TEXT_FILL_FORE_SCHEMECOLOR_INDEX" val="13"/>
  <p:tag name="KSO_WM_UNIT_TEXT_FILL_TYPE" val="1"/>
  <p:tag name="KSO_WM_UNIT_TYPE" val="l_i"/>
  <p:tag name="KSO_WM_UNIT_USESOURCEFORMAT_APPLY" val="0"/>
</p:tagLst>
</file>

<file path=ppt/tags/tag179.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7_3*l_h_i*1_4_1"/>
  <p:tag name="KSO_WM_UNIT_INDEX" val="1_4_1"/>
  <p:tag name="KSO_WM_UNIT_LAYERLEVEL" val="1_1_1"/>
  <p:tag name="KSO_WM_UNIT_LINE_FILL_TYPE" val="2"/>
  <p:tag name="KSO_WM_UNIT_LINE_FORE_SCHEMECOLOR_INDEX" val="5"/>
  <p:tag name="KSO_WM_UNIT_SHADOW_SCHEMECOLOR_INDEX" val="5"/>
  <p:tag name="KSO_WM_UNIT_TEXT_FILL_FORE_SCHEMECOLOR_INDEX" val="2"/>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447_3*l_h_i*1_4_2"/>
  <p:tag name="KSO_WM_UNIT_INDEX" val="1_4_2"/>
  <p:tag name="KSO_WM_UNIT_LAYERLEVEL" val="1_1_1"/>
  <p:tag name="KSO_WM_UNIT_LINE_FILL_TYPE" val="2"/>
  <p:tag name="KSO_WM_UNIT_LINE_FORE_SCHEMECOLOR_INDEX" val="5"/>
  <p:tag name="KSO_WM_UNIT_SHADOW_SCHEMECOLOR_INDEX" val="5"/>
  <p:tag name="KSO_WM_UNIT_TEXT_FILL_FORE_SCHEMECOLOR_INDEX" val="2"/>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82.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7_3*l_h_i*1_3_1"/>
  <p:tag name="KSO_WM_UNIT_INDEX" val="1_3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7_3*l_h_i*1_3_2"/>
  <p:tag name="KSO_WM_UNIT_INDEX" val="1_3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85.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7_3*l_h_i*1_2_1"/>
  <p:tag name="KSO_WM_UNIT_INDEX" val="1_2_1"/>
  <p:tag name="KSO_WM_UNIT_LAYERLEVEL" val="1_1_1"/>
  <p:tag name="KSO_WM_UNIT_LINE_FILL_TYPE" val="2"/>
  <p:tag name="KSO_WM_UNIT_LINE_FORE_SCHEMECOLOR_INDEX" val="5"/>
  <p:tag name="KSO_WM_UNIT_SHADOW_SCHEMECOLOR_INDEX" val="5"/>
  <p:tag name="KSO_WM_UNIT_TEXT_FILL_FORE_SCHEMECOLOR_INDEX" val="2"/>
  <p:tag name="KSO_WM_UNIT_TEXT_FILL_TYPE" val="1"/>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447_3*l_h_i*1_2_2"/>
  <p:tag name="KSO_WM_UNIT_INDEX" val="1_2_2"/>
  <p:tag name="KSO_WM_UNIT_LAYERLEVEL" val="1_1_1"/>
  <p:tag name="KSO_WM_UNIT_LINE_FILL_TYPE" val="2"/>
  <p:tag name="KSO_WM_UNIT_LINE_FORE_SCHEMECOLOR_INDEX" val="5"/>
  <p:tag name="KSO_WM_UNIT_SHADOW_SCHEMECOLOR_INDEX" val="5"/>
  <p:tag name="KSO_WM_UNIT_TEXT_FILL_FORE_SCHEMECOLOR_INDEX" val="2"/>
  <p:tag name="KSO_WM_UNIT_TEXT_FILL_TYPE" val="1"/>
  <p:tag name="KSO_WM_UNIT_TYPE" val="l_h_i"/>
  <p:tag name="KSO_WM_UNIT_USESOURCEFORMAT_APPLY" val="0"/>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88.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7_3*l_h_i*1_1_1"/>
  <p:tag name="KSO_WM_UNIT_INDEX" val="1_1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8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7_3*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3"/>
  <p:tag name="KSO_WM_UNIT_INDEX" val="1_3_3"/>
  <p:tag name="KSO_WM_UNIT_LAYERLEVEL" val="1_1_1"/>
  <p:tag name="KSO_WM_UNIT_TYPE" val="l_h_i"/>
  <p:tag name="KSO_WM_UNIT_USESOURCEFORMAT_APPLY" val="0"/>
</p:tagLst>
</file>

<file path=ppt/tags/tag19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4"/>
  <p:tag name="KSO_WM_UNIT_INDEX" val="1_3_4"/>
  <p:tag name="KSO_WM_UNIT_LAYERLEVEL" val="1_1_1"/>
  <p:tag name="KSO_WM_UNIT_TYPE" val="l_h_i"/>
  <p:tag name="KSO_WM_UNIT_USESOURCEFORMAT_APPLY" val="0"/>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3_1"/>
  <p:tag name="KSO_WM_UNIT_INDEX" val="1_3_1"/>
  <p:tag name="KSO_WM_UNIT_LAYERLEVEL" val="1_1_1"/>
  <p:tag name="KSO_WM_UNIT_TYPE" val="l_h_i"/>
  <p:tag name="KSO_WM_UNIT_USESOURCEFORMAT_APPLY" val="0"/>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2"/>
  <p:tag name="KSO_WM_UNIT_INDEX" val="1_3_2"/>
  <p:tag name="KSO_WM_UNIT_LAYERLEVEL" val="1_1_1"/>
  <p:tag name="KSO_WM_UNIT_TYPE" val="l_h_i"/>
  <p:tag name="KSO_WM_UNIT_USESOURCEFORMAT_APPLY" val="0"/>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3"/>
  <p:tag name="KSO_WM_UNIT_INDEX" val="1_1_3"/>
  <p:tag name="KSO_WM_UNIT_LAYERLEVEL" val="1_1_1"/>
  <p:tag name="KSO_WM_UNIT_TYPE" val="l_h_i"/>
  <p:tag name="KSO_WM_UNIT_USESOURCEFORMAT_APPLY" val="0"/>
</p:tagLst>
</file>

<file path=ppt/tags/tag19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4"/>
  <p:tag name="KSO_WM_UNIT_INDEX" val="1_1_4"/>
  <p:tag name="KSO_WM_UNIT_LAYERLEVEL" val="1_1_1"/>
  <p:tag name="KSO_WM_UNIT_TYPE" val="l_h_i"/>
  <p:tag name="KSO_WM_UNIT_USESOURCEFORMAT_APPLY" val="0"/>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1_1"/>
  <p:tag name="KSO_WM_UNIT_INDEX" val="1_1_1"/>
  <p:tag name="KSO_WM_UNIT_LAYERLEVEL" val="1_1_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2"/>
  <p:tag name="KSO_WM_UNIT_INDEX" val="1_1_2"/>
  <p:tag name="KSO_WM_UNIT_LAYERLEVEL" val="1_1_1"/>
  <p:tag name="KSO_WM_UNIT_TYPE" val="l_h_i"/>
  <p:tag name="KSO_WM_UNIT_USESOURCEFORMAT_APPLY" val="0"/>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3"/>
  <p:tag name="KSO_WM_UNIT_INDEX" val="1_2_3"/>
  <p:tag name="KSO_WM_UNIT_LAYERLEVEL" val="1_1_1"/>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4"/>
  <p:tag name="KSO_WM_UNIT_INDEX" val="1_2_4"/>
  <p:tag name="KSO_WM_UNIT_LAYERLEVEL" val="1_1_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2_1"/>
  <p:tag name="KSO_WM_UNIT_INDEX" val="1_2_1"/>
  <p:tag name="KSO_WM_UNIT_LAYERLEVEL" val="1_1_1"/>
  <p:tag name="KSO_WM_UNIT_TYPE" val="l_h_i"/>
  <p:tag name="KSO_WM_UNIT_USESOURCEFORMAT_APPLY" val="0"/>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2"/>
  <p:tag name="KSO_WM_UNIT_INDEX" val="1_2_2"/>
  <p:tag name="KSO_WM_UNIT_LAYERLEVEL" val="1_1_1"/>
  <p:tag name="KSO_WM_UNIT_TYPE" val="l_h_i"/>
  <p:tag name="KSO_WM_UNIT_USESOURCEFORMAT_APPLY" val="0"/>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3"/>
  <p:tag name="KSO_WM_UNIT_INDEX" val="1_4_3"/>
  <p:tag name="KSO_WM_UNIT_LAYERLEVEL" val="1_1_1"/>
  <p:tag name="KSO_WM_UNIT_TYPE" val="l_h_i"/>
  <p:tag name="KSO_WM_UNIT_USESOURCEFORMAT_APPLY" val="0"/>
</p:tagLst>
</file>

<file path=ppt/tags/tag20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4"/>
  <p:tag name="KSO_WM_UNIT_INDEX" val="1_4_4"/>
  <p:tag name="KSO_WM_UNIT_LAYERLEVEL" val="1_1_1"/>
  <p:tag name="KSO_WM_UNIT_TYPE" val="l_h_i"/>
  <p:tag name="KSO_WM_UNIT_USESOURCEFORMAT_APPLY" val="0"/>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4_1"/>
  <p:tag name="KSO_WM_UNIT_INDEX" val="1_4_1"/>
  <p:tag name="KSO_WM_UNIT_LAYERLEVEL" val="1_1_1"/>
  <p:tag name="KSO_WM_UNIT_TYPE" val="l_h_i"/>
  <p:tag name="KSO_WM_UNIT_USESOURCEFORMAT_APPLY" val="0"/>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2"/>
  <p:tag name="KSO_WM_UNIT_INDEX" val="1_4_2"/>
  <p:tag name="KSO_WM_UNIT_LAYERLEVEL" val="1_1_1"/>
  <p:tag name="KSO_WM_UNIT_TYPE" val="l_h_i"/>
  <p:tag name="KSO_WM_UNIT_USESOURCEFORMAT_APPLY" val="0"/>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11.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0"/>
  <p:tag name="KSO_WM_UNIT_CONTENT_GROUP_TYPE" val="contentchip"/>
  <p:tag name="KSO_WM_UNIT_DIAGRAM_ISNUMVISUAL" val="0"/>
  <p:tag name="KSO_WM_UNIT_DIAGRAM_ISREFERUNIT" val="0"/>
  <p:tag name="KSO_WM_UNIT_HIGHLIGHT" val="0"/>
  <p:tag name="KSO_WM_UNIT_ID" val="custom20230280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212.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1"/>
  <p:tag name="KSO_WM_UNIT_CONTENT_GROUP_TYPE" val="contentchip"/>
  <p:tag name="KSO_WM_UNIT_DIAGRAM_ISNUMVISUAL" val="0"/>
  <p:tag name="KSO_WM_UNIT_DIAGRAM_ISREFERUNIT" val="0"/>
  <p:tag name="KSO_WM_UNIT_HIGHLIGHT" val="0"/>
  <p:tag name="KSO_WM_UNIT_ID" val="custom20230280_7*e*1"/>
  <p:tag name="KSO_WM_UNIT_INDEX" val="1"/>
  <p:tag name="KSO_WM_UNIT_LAYERLEVEL" val="1"/>
  <p:tag name="KSO_WM_UNIT_NOCLEAR" val="0"/>
  <p:tag name="KSO_WM_UNIT_PRESET_TEXT" val="03"/>
  <p:tag name="KSO_WM_UNIT_TYPE" val="e"/>
  <p:tag name="KSO_WM_UNIT_VALUE" val="6"/>
</p:tagLst>
</file>

<file path=ppt/tags/tag213.xml><?xml version="1.0" encoding="utf-8"?>
<p:tagLst xmlns:p="http://schemas.openxmlformats.org/presentationml/2006/main">
  <p:tag name="KSO_WM_BEAUTIFY_FLAG" val="#wm#"/>
  <p:tag name="KSO_WM_SLIDE_CONTENT_AREA" val="{&quot;left&quot;:&quot;139.5&quot;,&quot;top&quot;:&quot;66.4&quot;,&quot;width&quot;:&quot;693&quot;,&quot;height&quot;:&quot;392.25&quot;}"/>
  <p:tag name="KSO_WM_SLIDE_ID" val="custom20230280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80"/>
  <p:tag name="KSO_WM_TEMPLATE_MASTER_TYPE" val="0"/>
  <p:tag name="KSO_WM_TEMPLATE_SUBCATEGORY" val="29"/>
</p:tagLst>
</file>

<file path=ppt/tags/tag21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1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2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26.xml><?xml version="1.0" encoding="utf-8"?>
<p:tagLst xmlns:p="http://schemas.openxmlformats.org/presentationml/2006/main">
  <p:tag name="KSO_WM_TEMPLATE_CATEGORY" val="custom"/>
  <p:tag name="KSO_WM_TEMPLATE_INDEX" val="20230280"/>
</p:tagLst>
</file>

<file path=ppt/tags/tag22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3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3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3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3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6">
      <a:dk1>
        <a:srgbClr val="000000"/>
      </a:dk1>
      <a:lt1>
        <a:srgbClr val="FFFFFF"/>
      </a:lt1>
      <a:dk2>
        <a:srgbClr val="1F4A2C"/>
      </a:dk2>
      <a:lt2>
        <a:srgbClr val="F1F9F3"/>
      </a:lt2>
      <a:accent1>
        <a:srgbClr val="80B0B2"/>
      </a:accent1>
      <a:accent2>
        <a:srgbClr val="789FB8"/>
      </a:accent2>
      <a:accent3>
        <a:srgbClr val="6F8EBE"/>
      </a:accent3>
      <a:accent4>
        <a:srgbClr val="9FC597"/>
      </a:accent4>
      <a:accent5>
        <a:srgbClr val="94B77F"/>
      </a:accent5>
      <a:accent6>
        <a:srgbClr val="7EA560"/>
      </a:accent6>
      <a:hlink>
        <a:srgbClr val="0563C1"/>
      </a:hlink>
      <a:folHlink>
        <a:srgbClr val="954D72"/>
      </a:folHlink>
    </a:clrScheme>
    <a:fontScheme name="自定义 47">
      <a:majorFont>
        <a:latin typeface="汉仪书宋二简"/>
        <a:ea typeface="汉仪书宋二简"/>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5</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汉仪书宋二简</vt:lpstr>
      <vt:lpstr>MiSans Normal</vt:lpstr>
      <vt:lpstr>Wingdings</vt:lpstr>
      <vt:lpstr>Calibri Light</vt:lpstr>
      <vt:lpstr>微软雅黑</vt:lpstr>
      <vt:lpstr>宋体</vt:lpstr>
      <vt:lpstr>Office Theme</vt:lpstr>
      <vt:lpstr>父母对幼儿神经发展的影响</vt:lpstr>
      <vt:lpstr>目录</vt:lpstr>
      <vt:lpstr>父母对幼儿神经发展的重要性</vt:lpstr>
      <vt:lpstr>父母在幼儿神经发展中的角色</vt:lpstr>
      <vt:lpstr>父母对幼儿神经发展的影响机制</vt:lpstr>
      <vt:lpstr>父母对幼儿神经发展影响的研究成果</vt:lpstr>
      <vt:lpstr>父母的教育方式对幼儿神经发展的影响</vt:lpstr>
      <vt:lpstr>父母的教育方式对幼儿大脑发育的影响</vt:lpstr>
      <vt:lpstr>父母的教育方式对幼儿认知能力的影响</vt:lpstr>
      <vt:lpstr>父母的教育方式对幼儿情绪调节能力的影响</vt:lpstr>
      <vt:lpstr>父母的情绪状态对幼儿神经发展的影响</vt:lpstr>
      <vt:lpstr>父母情绪状态对幼儿大脑发育的影响</vt:lpstr>
      <vt:lpstr>父母情绪状态对幼儿认知能力的影响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2024-09-23T07:28:01.860</cp:lastPrinted>
  <dcterms:created xsi:type="dcterms:W3CDTF">2024-09-22T23:28:01Z</dcterms:created>
  <dcterms:modified xsi:type="dcterms:W3CDTF">2024-09-22T23:28:04Z</dcterms:modified>
</cp:coreProperties>
</file>