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6FF644-4C8D-41AD-924C-EFF87D2ED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B85BB-22FF-4BC2-AF58-5A6AD7ADE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928ADA-E95B-48C7-99D2-6568E5C78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480FF7-FBA6-409A-B05D-9E860165F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F1A585-7F05-47F3-AD02-CF00FB838A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6D01AB-9CF7-4346-8782-88B5E03CB6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BEAA98-D3A3-4EE2-BD66-BC7EE5FC8E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603F5D-0F2F-45ED-BC26-F511F278C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92D74F-9A9E-45D6-AA54-844DE36A52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E89BF-0576-4206-AF9E-2E33A6553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26D8E2-3BBA-4794-B10C-9BCB18C9D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23223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事件树分析的应用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事件树分析基本概念与原理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事件树分析在风险管理领域应用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事件树分析在决策支持系统建设中的应用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事件树分析在应急预案编制中应用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事件树分析在复杂系统可靠性评估中应用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事件树分析软件工具介绍与使用技巧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事件树分析基本概念与原理</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事件树分析（Event Tree Analysis，ETA）是一种定性和定量相结合的风险分析方法，它通过逻辑演绎的方式，按事件发展的时间顺序，分析初始事件发生后可能导致的后续事件及后果。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事件树分析可以帮助识别和分析可能导致严重后果的初始事件和后续事件序列，从而评估系统的安全性和可靠性，为制定风险防控措施提供决策支持。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7209" r="27209"/>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明确分析的对象和范围，识别可能导致严重后果的初始事件。</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确定初始事件</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从初始事件开始，按照事件发展的时间顺序和逻辑关系，逐步分析后续事件及后果，形成完整的事件树。</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构建事件树</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对事件树中每个节点的后果进行评估，确定其严重性和发生概率。</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评估后果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根据评估结果，制定针对性的风险防控措施，降低事件发生的概率和后果的严重性。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事件树构建方法与步骤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关键要素识别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在事件树分析中，需要识别出导致严重后果的关键要素，包括初始事件、后续事件、事件间的逻辑关系等。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关键要素评估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对识别出的关键要素进行评估，确定其重要性和敏感性，为后续的风险防控措施制定提供依据。同时，还需要考虑不同要素之间的相互作用和影响，以更全面地评估系统的安全性和可靠性。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关键要素识别与评估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事件树分析在风险管理领域应用</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风险源识别</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通过事件树分析，系统梳理可能导致不利后果的事件序列，明确风险源。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对识别出的风险源进行定量或定性评估，确定风险等级。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风险监控与更新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根据风险评估结果，制定监控措施，并实时更新风险信息。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550" r="27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886" r="318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通过事件树分析，预测自然灾害（如地震、洪水）可能引发的事件链，为防灾减灾提供决策支持。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自然灾害</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对历史上发生的事故进行事件树分析，揭示事故发生的深层次原因，为预防类似事故提供借鉴。</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典型案例分析：自然灾害、事故等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应急预案编制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结合事件树分析，编制更加完善、具有针对性的应急预案，提高应对突发事件的能力。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应对策略制定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根据风险评估结果，针对不同等级的风险制定相应的应对策略。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优化建议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通过对事件树的分析，发现现有应对策略中存在的不足，提出优化建议，提高风险管理效果。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应对策略制定及优化建议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事件树分析在决策支持系统建设中的应用</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整合多个数据源，构建统一的数据仓库，为事件树分析提供数据基础。</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数据仓库设计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建立事件树分析模型库，包括事件树构建、事件概率计算、风险评估等模型。</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模型库设计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提供友好的用户界面，方便用户进行事件树分析操作。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人机交互界面设计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决策支持系统架构设计思路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将事件树模型与DSS中的预测模型、优化模型等进行集成，实现多模型协同分析。</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事件树模型与DSS其他模型的集成</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将事件树模型所需的数据存储在DSS数据库中，实现数据共享和统一管理。</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事件树模型与DSS数据库的集成</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在DSS中实现事件树模型的可视化展示，方便用户理解和分析结果。</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事件树模型的可视化展示</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事件树模型在DSS中集成方法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https://d.book118.com/296023223240010045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2024-09-14T22:45:19.848</cp:lastPrinted>
  <dcterms:created xsi:type="dcterms:W3CDTF">2024-09-14T14:45:19Z</dcterms:created>
  <dcterms:modified xsi:type="dcterms:W3CDTF">2024-09-14T14:45:21Z</dcterms:modified>
</cp:coreProperties>
</file>