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FA4FE-285A-434E-96F4-243A3C14D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15482-AC63-4B2F-9ECD-642732F0A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618FB-43D7-4F64-8D55-CBD1B4EEC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B366B-1FE9-4AFE-99E2-FA26FFB42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1D37E7-4A5E-4A40-9BDF-9DDF967B9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0AB3B9-7752-4B70-84E4-A3B87D444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9451E5-E685-4CB4-A224-5B53F44A6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FD3C0-776B-4384-B371-1A6F26E7E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AA2B3-038F-4BBA-A9F4-AB9CA5A55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98352-ECD7-444A-A227-2CA4CB061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88409-7AD0-4A03-8A59-D5B36A127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25113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垃圾分类对推进可持续城市发展的要求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可持续城市发展理念与策略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垃圾分类在可持续城市发展中作用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垃圾分类实施路径与方法探讨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国内外成功案例分享与启示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未来挑战与应对策略思考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随着城市化进程加速和人口增长，垃圾产量逐年攀升，给城市环境带来巨大压力。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垃圾产量快速增长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8" r="9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环境危害加剧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833" r="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大量可回收资源被当作垃圾丢弃，导致资源浪费和环境污染。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垃圾填埋和焚烧产生的有毒有害物质严重污染土壤、水源和空气，威胁人类健康和生态安全。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按照垃圾的成分、属性、利用价值、对环境影响以及现有处理方式，将其分离成不同类别的过程。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实现资源回收利用、减少垃圾处理量、降低环境污染、提高垃圾处理效率等。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垃圾分类定义及目的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许多发达国家已经实施严格的垃圾分类制度，通过法律、经济和技术手段推动垃圾分类和资源化利用。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近年来，我国开始大力推广垃圾分类，但仍存在分类标准不统一、居民参与度不高、处理设施不足等问题。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借鉴国外成功经验，结合我国实际情况，制定科学合理的垃圾分类标准和政策，加强宣传教育，提高居民参与度和处理设施水平。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对比启示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国内外垃圾分类实践对比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可持续城市发展理念与策略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环境可持续性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保护自然生态系统和环境资源，减少污染和废弃物产生，促进城市与自然和谐共生。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经济可持续性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促进经济增长，同时降低资源消耗和环境影响，实现经济、社会和环境的协调发展。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社会可持续性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关注社会公平、公正和包容性发展，提高居民生活质量和幸福感。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可持续城市发展内涵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生态优先原则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在城市规划和建设中，优先考虑生态系统和环境保护，合理规划绿地、水域等生态空间。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紧凑城市原则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通过优化城市空间布局，提高土地利用效率，减少交通拥堵和资源浪费。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循环经济原则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推动资源节约和循环利用，促进废弃物减量化、资源化和无害化处理。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城市规划与建设原则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加强科技研发和应用，推动绿色技术、智能技术等在城市发展中的广泛应用。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完善城市管理制度和政策体系，推动垃圾分类、资源回收等制度的落地实施。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培育和推广生态文明理念，提高居民环保意识和参与度，形成全社会共同推动可持续城市发展的良好氛围。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创新驱动发展战略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垃圾分类在可持续城市发展中作用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通过分类投放、专业回收，提高废品回收率，减少资源浪费。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推动循环经济发展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垃圾分类有利于形成“资源-产品-再生资源”的循环流程，实现资源的高效利用。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降低垃圾处理成本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分类后的垃圾可减少后续处理难度和成本，提高垃圾处理效率。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资源回收利用效益分析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垃圾分类可减轻垃圾填埋和焚烧对土壤、水源和空气的污染。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通过减少垃圾对环境的破坏，有助于维护生态平衡和生物多样性。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整洁的城市环境有助于提高城市的整体形象和吸引力。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环境质量改善效果评估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https://d.book118.com/296025113021010042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2024-09-09T08:46:46.497</cp:lastPrinted>
  <dcterms:created xsi:type="dcterms:W3CDTF">2024-09-09T00:46:46Z</dcterms:created>
  <dcterms:modified xsi:type="dcterms:W3CDTF">2024-09-09T00:46:48Z</dcterms:modified>
</cp:coreProperties>
</file>