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BECBC-8C73-49A8-AF22-6A673D50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5F2AF-8E87-4976-9B92-6D8F3EF0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80A56-7D2F-4556-B1AB-6FB23A15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4B81F-E28C-4DD5-8C4D-8E303C30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3C5EB-4AD4-4366-A394-61C07406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F08C5-5D05-474C-81A7-361AFE10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73C65-AB60-4E83-9BA6-F8CDED2B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D47A8-C34B-4C02-A541-CF5E98A6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511B6-9363-47F1-BB52-68304F3C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49EC-046A-46A2-A040-451DAC0F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BFA64-159C-450A-97EB-0C7DF72EA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3003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用药安全\n## 1.临床护理用药安全的重要性及挑战\n### 1.1临床护理用药安全对患者健康的影响\n### 1.2临床护理用药安全面临的挑战\n### 1.3临床护理用药安全事故的原因分析\n## 2.临床护理用药的基本原则与规范\n### 2.1临床护理用药的基本原则\n### 2.2临床护理用药的操作规范\n### 2.3临床护理用药的配伍禁忌\n## 3.临床护理用药的过敏反应与处理\n### 3.1药物过敏反应的机制与类型\n### 3.2药物过敏反应的预防措施\n### 3.3药物过敏反应的处理方法\n## 4.临床护理用药的差错防范与干预\n### 4.1临床护理用药差错的类型与原因\n### 4.2临床护理用药差错的防范措施\n### 4.3临床护理用药差错的干预方法\n## 5.临床护理用药的安全教育与培训\n### 5.1临床护理用药安全教育的目标与内容\n### 5.2临床护理用药安全教育的实施方法\n### 5.3临床护理用药安全教育的效果评价\n## 6.临床护理用药的安全管理策略与实践\n### 6.1临床护理用药安全管理的组织体系\n### 6.2临床护理用药安全管理制度的完善\n### 6.3临床护理用药安全管理的实践案例与经验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临床护理用药安全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临床护理用药安全的重要性及挑战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正确的用药护理有助于患者康复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不当的用药护理可能导致患者病情恶化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用药安全事故可能导致患者残疾甚至死亡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患者健康与护理用药安全紧密相关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促进患者身心健康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临床护理用药安全的意义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药品的质量与管理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临床用药环境与管理制度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临床护理用药安全的影响因素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临床护理用药安全对患者健康的影响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临床护理用药安全问题的复杂性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患者病情复杂多变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药物种类繁多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用药剂量与时间要求严格</a:t>
                </a:r>
                <a:endParaRPr/>
              </a:p>
            </p:txBody>
          </p:sp>
          <p:sp>
            <p:nvSpPr>
              <p:cNvPr id="2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临床护理用药安全问题的紧迫性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患者对用药安全的期望值不断提高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医疗行业对用药安全的监管力度加强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护理人员的工作压力与人员流动问题</a:t>
                </a:r>
                <a:endParaRPr/>
              </a:p>
            </p:txBody>
          </p:sp>
          <p:sp>
            <p:nvSpPr>
              <p:cNvPr id="2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临床护理用药安全问题的长期性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用药安全问题的防范需要长期投入与建设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用药安全问题的解决需要多方合作与努力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用药安全问题的改进需要持续监测与评估</a:t>
                </a:r>
                <a:endParaRPr/>
              </a:p>
            </p:txBody>
          </p:sp>
          <p:sp>
            <p:nvSpPr>
              <p:cNvPr id="2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临床护理用药安全面临的挑战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护理人员专业素养不足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护理人员责任心不强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护理人员操作不规范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药品因素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药品质量不过关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药品管理不善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药品使用不当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环境与管理因素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临床用药环境不完善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用药管理制度不健全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用药监管不到位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临床护理用药安全事故的原因分析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临床护理用药的基本原则与规范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正确的药物使用</a:t>
                </a:r>
                <a:endParaRPr/>
              </a:p>
            </p:txBody>
          </p:sp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给予正确的剂量与时间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遵循适当的用药途径与方式</a:t>
                </a:r>
                <a:endParaRPr/>
              </a:p>
            </p:txBody>
          </p:sp>
        </p:grpSp>
        <p:grpSp>
          <p:nvGrpSpPr>
            <p:cNvPr id="27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合理的药物配伍</a:t>
                </a:r>
                <a:endParaRPr/>
              </a:p>
            </p:txBody>
          </p:sp>
          <p:sp>
            <p:nvSpPr>
              <p:cNvPr id="2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了解药物的配伍禁忌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注意药物的相互作用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遵循药物配伍的规范与原则</a:t>
                </a:r>
                <a:endParaRPr/>
              </a:p>
            </p:txBody>
          </p:sp>
        </p:grpSp>
        <p:grpSp>
          <p:nvGrpSpPr>
            <p:cNvPr id="28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个体化的药物治疗</a:t>
                </a:r>
                <a:endParaRPr/>
              </a:p>
            </p:txBody>
          </p:sp>
          <p:sp>
            <p:nvSpPr>
              <p:cNvPr id="2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考虑患者的病情与体质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考虑患者的年龄与性别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考虑患者的生活习惯与用药史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规范的药物储存与管理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药品的储存要求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药品的分发与核对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药品的报废与处理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规范的药物配制与输注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药物的配制方法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药物输注的速度与时间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药物输注的观察与记录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规范的药物护理与监测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药物的效果观察与评估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药物的不良反应监测与处理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临床护理用药的操作规范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药物配伍禁忌的概念</a:t>
                </a:r>
                <a:endParaRPr/>
              </a:p>
            </p:txBody>
          </p:sp>
          <p:sp>
            <p:nvSpPr>
              <p:cNvPr id="3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药物配伍禁忌的定义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药物配伍禁忌的原因</a:t>
                </a:r>
                <a:endParaRPr/>
              </a:p>
            </p:txBody>
          </p:sp>
        </p:grpSp>
        <p:grpSp>
          <p:nvGrpSpPr>
            <p:cNvPr id="3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药物配伍禁忌的实例</a:t>
                </a:r>
                <a:endParaRPr/>
              </a:p>
            </p:txBody>
          </p:sp>
          <p:sp>
            <p:nvSpPr>
              <p:cNvPr id="3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常见药物配伍禁忌的例子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药物配伍禁忌的识别与防范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药物配伍禁忌的处理与解救</a:t>
                </a:r>
                <a:endParaRPr/>
              </a:p>
            </p:txBody>
          </p:sp>
        </p:grpSp>
        <p:grpSp>
          <p:nvGrpSpPr>
            <p:cNvPr id="3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药物配伍禁忌的预防</a:t>
                </a:r>
                <a:endParaRPr/>
              </a:p>
            </p:txBody>
          </p:sp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加强护理人员的专业培训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严格药品的使用与管理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提高用药安全意识与责任感</a:t>
                </a:r>
                <a:endParaRPr/>
              </a:p>
            </p:txBody>
          </p:sp>
        </p:grpSp>
      </p:grpSp>
      <p:pic>
        <p:nvPicPr>
          <p:cNvPr id="3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临床护理用药的配伍禁忌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临床护理用药的过敏反应与处理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药物过敏反应的机制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药物过敏反应的免疫机制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药物过敏反应的非免疫机制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药物过敏反应的遗传因素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I型：即时型过敏反应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II型：细胞性过敏反应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III型：免疫复合物型过敏反应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IV型：迟发型过敏反应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药物过敏反应的机制与类型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药物过敏史的询问与评估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了解患者的药物过敏史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对患者进行药物过敏风险评估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针对高风险患者采取预防措施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药物过敏试验与标识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对可疑过敏药物进行过敏试验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对已知过敏药物进行标识与警示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遵循药物过敏试验的操作规范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药物过敏反应的监测与报告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加强药物过敏反应的监测工作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及时报告药物过敏反应事件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分析药物过敏反应的原因与教训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药物过敏反应的预防措施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立即停用过敏药物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给予患者紧急救治与处理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密切观察患者病情变化</a:t>
                </a:r>
                <a:endParaRPr/>
              </a:p>
            </p:txBody>
          </p:sp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药物过敏反应的紧急处理</a:t>
                </a:r>
                <a:endParaRPr/>
              </a:p>
            </p:txBody>
          </p:sp>
        </p:grpSp>
        <p:grpSp>
          <p:nvGrpSpPr>
            <p:cNvPr id="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根据患者症状与体征选择对症治疗药物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注意药物间的相互作用与配伍禁忌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密切观察治疗效果与不良反应</a:t>
                </a:r>
                <a:endParaRPr/>
              </a:p>
            </p:txBody>
          </p:sp>
          <p:sp>
            <p:nvSpPr>
              <p:cNvPr id="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药物过敏反应的对症治疗</a:t>
                </a:r>
                <a:endParaRPr/>
              </a:p>
            </p:txBody>
          </p:sp>
          <p:sp>
            <p:nvSpPr>
              <p:cNvPr id="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加强患者的康复护理与心理疏导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针对患者过敏原因采取预防措施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提高患者的用药安全意识与自我防护能力</a:t>
                </a:r>
                <a:endParaRPr/>
              </a:p>
            </p:txBody>
          </p:sp>
          <p:sp>
            <p:nvSpPr>
              <p:cNvPr id="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药物过敏反应的康复与预防</a:t>
                </a:r>
                <a:endParaRPr/>
              </a:p>
            </p:txBody>
          </p:sp>
          <p:sp>
            <p:nvSpPr>
              <p:cNvPr id="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药物过敏反应的处理方法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https://d.book118.com/296030033223010051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临床护理用药安全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2024-09-17T21:26:30.606</cp:lastPrinted>
  <dcterms:created xsi:type="dcterms:W3CDTF">2024-09-17T13:26:30Z</dcterms:created>
  <dcterms:modified xsi:type="dcterms:W3CDTF">2024-09-17T13:26:32Z</dcterms:modified>
</cp:coreProperties>
</file>