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360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30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image" Target="../media/image2.png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tags" Target="../tags/tag54.xml" /><Relationship Id="rId8" Type="http://schemas.openxmlformats.org/officeDocument/2006/relationships/tags" Target="../tags/tag55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10" Type="http://schemas.openxmlformats.org/officeDocument/2006/relationships/tags" Target="../tags/tag80.xml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image" Target="../media/image1.png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BC847-194D-4E03-9993-B46CC2360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62366-8170-459A-98BD-D27710C5F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609241-864C-4927-AA12-BC56994A8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277159-D87D-485E-8177-1403A1C05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BCDA6D-28BD-40A1-87D3-074B06495D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6205B4-EE31-46E1-91EB-D3DAF245A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096D01-8EAC-4D5D-98D3-14B340D6D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CF7E4B-36A1-4C34-AE50-981DB1D60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26283D-7F35-461C-B3E7-A49255EC2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AFF99A-4A8E-4A76-A97F-84BEFB18B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257FBC-95D7-4B2F-9178-0A8492ECE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3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2376170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添加文档标题</a:t>
            </a:r>
            <a:endParaRPr lang="zh-CN" altLang="en-US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compatLnSpc="1">
            <a:noAutofit/>
          </a:bodyPr>
          <a:lstStyle>
            <a:defPPr>
              <a:defRPr lang="zh-CN"/>
            </a:defPPr>
            <a:lvl1pPr marL="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/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/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>
            <a:avLst/>
          </a:prstGeom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vert="horz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>
            <a:avLst/>
          </a:prstGeom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vert="horz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none" spc="0" normalizeH="0" baseline="0" noProof="1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/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18"/>
          <p:cNvCxnSpPr/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>
            <a:avLst/>
          </a:prstGeom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6600" b="1" i="0" u="none" strike="noStrike" kern="1200" cap="all" spc="0" normalizeH="0" baseline="0" noProof="1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/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defRPr sz="1400" kern="120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1000"/>
              </a:spcBef>
              <a:buClrTx/>
              <a:buSzTx/>
              <a:buFont typeface="Arial" pitchFamily="34" charset="0"/>
            </a:pPr>
            <a:r>
              <a:rPr lang="zh-CN" altLang="en-US" cap="all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lang="zh-CN" altLang="en-US" cap="all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47" name="直接箭头连接符 25"/>
          <p:cNvCxnSpPr/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ags" Target="../tags/tag97.xml" /><Relationship Id="rId22" Type="http://schemas.openxmlformats.org/officeDocument/2006/relationships/tags" Target="../tags/tag98.xml" /><Relationship Id="rId23" Type="http://schemas.openxmlformats.org/officeDocument/2006/relationships/image" Target="../media/image3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矩形 15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8"/>
          <p:cNvCxnSpPr/>
          <p:nvPr userDrawn="1">
            <p:custDataLst>
              <p:tags r:id="rId18"/>
            </p:custDataLst>
          </p:nvPr>
        </p:nvCxnSpPr>
        <p:spPr>
          <a:xfrm>
            <a:off x="912495" y="1212215"/>
            <a:ext cx="1044003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/>
          <p:nvPr userDrawn="1">
            <p:custDataLst>
              <p:tags r:id="rId19"/>
            </p:custDataLst>
          </p:nvPr>
        </p:nvCxnSpPr>
        <p:spPr>
          <a:xfrm>
            <a:off x="848995" y="1212215"/>
            <a:ext cx="818515" cy="0"/>
          </a:xfrm>
          <a:prstGeom prst="line">
            <a:avLst/>
          </a:prstGeom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0"/>
            </p:custDataLst>
          </p:nvPr>
        </p:nvSpPr>
        <p:spPr>
          <a:xfrm flipH="1" flipV="1">
            <a:off x="11292840" y="0"/>
            <a:ext cx="899160" cy="775970"/>
          </a:xfrm>
          <a:custGeom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1"/>
            </p:custDataLst>
          </p:nvPr>
        </p:nvSpPr>
        <p:spPr>
          <a:xfrm>
            <a:off x="11129645" y="1905"/>
            <a:ext cx="1066165" cy="960755"/>
          </a:xfrm>
          <a:custGeom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9350" r:id="rId2"/>
    <p:sldLayoutId id="2147489351" r:id="rId3"/>
    <p:sldLayoutId id="2147489352" r:id="rId4"/>
    <p:sldLayoutId id="2147489353" r:id="rId5"/>
    <p:sldLayoutId id="2147489354" r:id="rId6"/>
    <p:sldLayoutId id="2147489355" r:id="rId7"/>
    <p:sldLayoutId id="2147489356" r:id="rId8"/>
    <p:sldLayoutId id="2147489357" r:id="rId9"/>
    <p:sldLayoutId id="2147489358" r:id="rId10"/>
    <p:sldLayoutId id="214748935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22" Type="http://schemas.openxmlformats.org/officeDocument/2006/relationships/tags" Target="../tags/tag12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03102412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XXX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altLang="zh-CN"/>
              <a:t>20XX/01/01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个人创业计划书样本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CONTENTS</a:t>
            </a:r>
            <a:endParaRPr lang="en-US" altLang="zh-CN"/>
          </a:p>
        </p:txBody>
      </p:sp>
      <p:sp>
        <p:nvSpPr>
          <p:cNvPr id="1048850" name="文本框 1"/>
          <p:cNvSpPr txBox="1"/>
          <p:nvPr>
            <p:custDataLst>
              <p:tags r:id="rId4"/>
            </p:custDataLst>
          </p:nvPr>
        </p:nvSpPr>
        <p:spPr>
          <a:xfrm>
            <a:off x="5483225" y="72390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5"/>
            </p:custDataLst>
          </p:nvPr>
        </p:nvSpPr>
        <p:spPr>
          <a:xfrm>
            <a:off x="7139940" y="8978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项目概述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/>
          <p:nvPr>
            <p:custDataLst>
              <p:tags r:id="rId6"/>
            </p:custDataLst>
          </p:nvPr>
        </p:nvCxnSpPr>
        <p:spPr>
          <a:xfrm>
            <a:off x="5634355" y="14782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7"/>
            </p:custDataLst>
          </p:nvPr>
        </p:nvSpPr>
        <p:spPr>
          <a:xfrm>
            <a:off x="5483225" y="16954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8"/>
            </p:custDataLst>
          </p:nvPr>
        </p:nvSpPr>
        <p:spPr>
          <a:xfrm>
            <a:off x="7139940" y="18472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市场分析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/>
          <p:nvPr>
            <p:custDataLst>
              <p:tags r:id="rId9"/>
            </p:custDataLst>
          </p:nvPr>
        </p:nvCxnSpPr>
        <p:spPr>
          <a:xfrm>
            <a:off x="5634355" y="24276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10"/>
            </p:custDataLst>
          </p:nvPr>
        </p:nvSpPr>
        <p:spPr>
          <a:xfrm>
            <a:off x="5483225" y="26447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1"/>
            </p:custDataLst>
          </p:nvPr>
        </p:nvSpPr>
        <p:spPr>
          <a:xfrm>
            <a:off x="7139940" y="277431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商业模式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/>
          <p:nvPr>
            <p:custDataLst>
              <p:tags r:id="rId12"/>
            </p:custDataLst>
          </p:nvPr>
        </p:nvCxnSpPr>
        <p:spPr>
          <a:xfrm>
            <a:off x="5634355" y="335470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3"/>
            </p:custDataLst>
          </p:nvPr>
        </p:nvSpPr>
        <p:spPr>
          <a:xfrm>
            <a:off x="5483225" y="3571875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4"/>
            </p:custDataLst>
          </p:nvPr>
        </p:nvSpPr>
        <p:spPr>
          <a:xfrm>
            <a:off x="7139940" y="367982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营销策略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/>
          <p:nvPr>
            <p:custDataLst>
              <p:tags r:id="rId15"/>
            </p:custDataLst>
          </p:nvPr>
        </p:nvCxnSpPr>
        <p:spPr>
          <a:xfrm>
            <a:off x="5634355" y="42595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6"/>
            </p:custDataLst>
          </p:nvPr>
        </p:nvSpPr>
        <p:spPr>
          <a:xfrm>
            <a:off x="5483225" y="44767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7"/>
            </p:custDataLst>
          </p:nvPr>
        </p:nvSpPr>
        <p:spPr>
          <a:xfrm>
            <a:off x="7139940" y="460629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运营管理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/>
          <p:nvPr>
            <p:custDataLst>
              <p:tags r:id="rId18"/>
            </p:custDataLst>
          </p:nvPr>
        </p:nvCxnSpPr>
        <p:spPr>
          <a:xfrm>
            <a:off x="5634355" y="5186680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9"/>
            </p:custDataLst>
          </p:nvPr>
        </p:nvSpPr>
        <p:spPr>
          <a:xfrm>
            <a:off x="5483225" y="5403850"/>
            <a:ext cx="1098550" cy="64516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lang="en-US" altLang="zh-CN" sz="3600" b="1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20"/>
            </p:custDataLst>
          </p:nvPr>
        </p:nvSpPr>
        <p:spPr>
          <a:xfrm>
            <a:off x="7139940" y="551180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000" b="1">
                <a:solidFill>
                  <a:schemeClr val="tx1"/>
                </a:solidFill>
                <a:latin typeface="+mj-ea"/>
                <a:ea typeface="+mj-ea"/>
              </a:rPr>
              <a:t>财务预测</a:t>
            </a:r>
            <a:endParaRPr lang="en-US" altLang="zh-CN" sz="2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/>
          <p:nvPr>
            <p:custDataLst>
              <p:tags r:id="rId21"/>
            </p:custDataLst>
          </p:nvPr>
        </p:nvCxnSpPr>
        <p:spPr>
          <a:xfrm>
            <a:off x="5634355" y="6091555"/>
            <a:ext cx="5697855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章节副标题</a:t>
            </a:r>
            <a:endParaRPr lang="zh-CN" altLang="en-US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项目概述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https://d.book118.com/296031024120010032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12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"/>
  <p:tag name="KSO_WM_UNIT_SUBTYPE" val="a"/>
  <p:tag name="KSO_WM_UNIT_TYPE" val="f"/>
  <p:tag name="KSO_WM_UNIT_VALUE" val="29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1_1"/>
  <p:tag name="KSO_WM_UNIT_INDEX" val="1_1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编辑母版文本样式"/>
  <p:tag name="KSO_WM_UNIT_TYPE" val="l_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l_h_f*1_2_1"/>
  <p:tag name="KSO_WM_UNIT_INDEX" val="1_2_1"/>
  <p:tag name="KSO_WM_UNIT_LAYERLEVEL" val="1_1_1"/>
  <p:tag name="KSO_WM_UNIT_NOCLEAR" val="0"/>
  <p:tag name="KSO_WM_UNIT_PRESET_TEXT" val="单击此处编辑母版文本样式 二级 三级 四级 五级"/>
  <p:tag name="KSO_WM_UNIT_SUBTYPE" val="a"/>
  <p:tag name="KSO_WM_UNIT_TYPE" val="l_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3"/>
  <p:tag name="KSO_WM_UNIT_INDEX" val="3"/>
  <p:tag name="KSO_WM_UNIT_LAYERLEVEL" val="1"/>
  <p:tag name="KSO_WM_UNIT_NOCLEAR" val="0"/>
  <p:tag name="KSO_WM_UNIT_PRESET_TEXT" val="稻壳学院"/>
  <p:tag name="KSO_WM_UNIT_SUBTYPE" val="g"/>
  <p:tag name="KSO_WM_UNIT_TYPE" val="f"/>
  <p:tag name="KSO_WM_UNIT_VALUE" val="8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1"/>
  <p:tag name="KSO_WM_UNIT_INDEX" val="1"/>
  <p:tag name="KSO_WM_UNIT_LAYERLEVEL" val="1"/>
  <p:tag name="KSO_WM_UNIT_NOCLEAR" val="0"/>
  <p:tag name="KSO_WM_UNIT_PRESET_TEXT" val="20XX/01/01"/>
  <p:tag name="KSO_WM_UNIT_SUBTYPE" val="c"/>
  <p:tag name="KSO_WM_UNIT_TYPE" val="f"/>
  <p:tag name="KSO_WM_UNIT_VALUE" val="8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SLIDE_ID" val="custom20231224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1"/>
  <p:tag name="KSO_WM_UNIT_INDEX" val="1_1_1"/>
  <p:tag name="KSO_WM_UNIT_LAYERLEVEL" val="1_1_1"/>
  <p:tag name="KSO_WM_UNIT_PRESET_TEXT" val="01. 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1_2"/>
  <p:tag name="KSO_WM_UNIT_INDEX" val="1_1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1"/>
  <p:tag name="KSO_WM_UNIT_INDEX" val="1_2_1"/>
  <p:tag name="KSO_WM_UNIT_LAYERLEVEL" val="1_1_1"/>
  <p:tag name="KSO_WM_UNIT_PRESET_TEXT" val="02. 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2_2"/>
  <p:tag name="KSO_WM_UNIT_INDEX" val="1_2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1"/>
  <p:tag name="KSO_WM_UNIT_INDEX" val="1_3_1"/>
  <p:tag name="KSO_WM_UNIT_LAYERLEVEL" val="1_1_1"/>
  <p:tag name="KSO_WM_UNIT_PRESET_TEXT" val="03. 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1"/>
  <p:tag name="KSO_WM_UNIT_INDEX" val="1_4_1"/>
  <p:tag name="KSO_WM_UNIT_LAYERLEVEL" val="1_1_1"/>
  <p:tag name="KSO_WM_UNIT_PRESET_TEXT" val="04. 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4_2"/>
  <p:tag name="KSO_WM_UNIT_INDEX" val="1_4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1"/>
  <p:tag name="KSO_WM_UNIT_INDEX" val="1_5_1"/>
  <p:tag name="KSO_WM_UNIT_LAYERLEVEL" val="1_1_1"/>
  <p:tag name="KSO_WM_UNIT_PRESET_TEXT" val="05. 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5_2"/>
  <p:tag name="KSO_WM_UNIT_INDEX" val="1_5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1"/>
  <p:tag name="KSO_WM_UNIT_INDEX" val="1_6_1"/>
  <p:tag name="KSO_WM_UNIT_LAYERLEVEL" val="1_1_1"/>
  <p:tag name="KSO_WM_UNIT_PRESET_TEXT" val="06. 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7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2.65,&quot;width&quot;:468.5}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6*l_h_i*1_6_2"/>
  <p:tag name="KSO_WM_UNIT_INDEX" val="1_6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2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章节副标题"/>
  <p:tag name="KSO_WM_UNIT_TYPE" val="b"/>
  <p:tag name="KSO_WM_UNIT_VALUE" val="35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1"/>
  <p:tag name="KSO_WM_UNIT_DIAGRAM_ISNUMVISUAL" val="0"/>
  <p:tag name="KSO_WM_UNIT_DIAGRAM_ISREFERUNIT" val="0"/>
  <p:tag name="KSO_WM_UNIT_HIGHLIGHT" val="0"/>
  <p:tag name="KSO_WM_UNIT_ID" val="custom20231224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24"/>
  <p:tag name="KSO_WM_UNIT_COMPATIBLE" val="0"/>
  <p:tag name="KSO_WM_UNIT_DIAGRAM_ISNUMVISUAL" val="0"/>
  <p:tag name="KSO_WM_UNIT_DIAGRAM_ISREFERUNIT" val="0"/>
  <p:tag name="KSO_WM_UNIT_HIGHLIGHT" val="0"/>
  <p:tag name="KSO_WM_UNIT_ID" val="custom2023122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1"/>
</p:tagLst>
</file>

<file path=ppt/tags/tag129.xml><?xml version="1.0" encoding="utf-8"?>
<p:tagLst xmlns:p="http://schemas.openxmlformats.org/presentationml/2006/main">
  <p:tag name="KSO_WM_BEAUTIFY_FLAG" val="#wm#"/>
  <p:tag name="KSO_WM_SLIDE_ID" val="custom20231224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24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</Paragraphs>
  <Slides>4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微软雅黑</vt:lpstr>
      <vt:lpstr>+中文标题</vt:lpstr>
      <vt:lpstr>Calibri Light</vt:lpstr>
      <vt:lpstr>Office Theme</vt:lpstr>
      <vt:lpstr>个人创业计划书样本</vt:lpstr>
      <vt:lpstr>目录</vt:lpstr>
      <vt:lpstr>项目概述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2024-08-31T14:08:58.359</cp:lastPrinted>
  <dcterms:created xsi:type="dcterms:W3CDTF">2024-08-31T06:08:58Z</dcterms:created>
  <dcterms:modified xsi:type="dcterms:W3CDTF">2024-08-31T06:09:00Z</dcterms:modified>
</cp:coreProperties>
</file>