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51AF88F-A7A3-4609-8E34-77CDEF022D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ADA3B8-DBED-44C2-AEA4-6AA0ABF984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228C1F3-1DD2-4FF3-B614-5384B05712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FF3F6EC-163B-483C-80BB-9F90538733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3BC869D-5E3B-4840-8C0E-407D1D09D9D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D5A517B-0C68-4413-8B35-AFD0BD91604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36BE2FD-2852-4F1F-8820-C7BA637BD0D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DABECCA-8E60-4D96-9884-8B5FD19EF3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A77B14D-5CD5-42C2-B3ED-3904CC0C55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1073C1-69AE-4F96-91BA-2914C57DE3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9CBF1DC-7533-4F1E-AE78-9948AD8562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96031040114010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alpha val="100000"/>
                  </a:schemeClr>
                </a:solidFill>
                <a:latin typeface="Microsoft Yahei"/>
                <a:ea typeface="Microsoft Yahei"/>
                <a:cs typeface="Microsoft Yahei"/>
              </a:rPr>
              <a:t>统计与概率的应用举例</a:t>
            </a:r>
          </a:p>
        </p:txBody>
      </p:sp>
      <p:sp>
        <p:nvSpPr>
          <p:cNvPr id="3" name="TextBox 3"/>
          <p:cNvSpPr txBox="1"/>
          <p:nvPr/>
        </p:nvSpPr>
        <p:spPr>
          <a:xfrm>
            <a:off x="790127" y="5214814"/>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alpha val="100000"/>
                  </a:schemeClr>
                </a:solidFill>
                <a:latin typeface="Microsoft Yahei"/>
                <a:ea typeface="Microsoft Yahei"/>
                <a:cs typeface="Microsoft Yahei"/>
              </a:rPr>
              <a:t>汇报人：XX</a:t>
            </a:r>
          </a:p>
        </p:txBody>
      </p:sp>
      <p:sp>
        <p:nvSpPr>
          <p:cNvPr id="4" name="TextBox 4"/>
          <p:cNvSpPr txBox="1"/>
          <p:nvPr/>
        </p:nvSpPr>
        <p:spPr>
          <a:xfrm>
            <a:off x="790127" y="5566988"/>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alpha val="100000"/>
                  </a:schemeClr>
                </a:solidFill>
                <a:latin typeface="Microsoft Yahei"/>
                <a:ea typeface="Microsoft Yahei"/>
                <a:cs typeface="Microsoft Yahei"/>
              </a:rPr>
              <a:t>2024-02-02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统计在数据分析中应用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概率在决策中应用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统计与概率在质量控制中应用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统计与概率在金融投资中应用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统计与概率在医学诊断中应用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引言</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9995" r="19995"/>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举例说明统计与概率在现实生活中的广泛应用</a:t>
            </a:r>
          </a:p>
        </p:txBody>
      </p:sp>
      <p:pic>
        <p:nvPicPr>
          <p:cNvPr id="5" name="Picture 5"/>
          <p:cNvPicPr>
            <a:picLocks noChangeAspect="1"/>
          </p:cNvPicPr>
          <p:nvPr/>
        </p:nvPicPr>
        <p:blipFill>
          <a:blip r:embed="rId4"/>
          <a:srcRect l="16675" r="16675"/>
          <a:stretch>
            <a:fillRect/>
          </a:stretch>
        </p:blipFill>
        <p:spPr>
          <a:xfrm>
            <a:off x="8413042"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强调掌握统计与概率知识的重要性</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引出后续章节的具体应用案例</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9033" r="9033"/>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统计</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收集、整理、分析和解释数据的过程，用于推断总体特征</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概率</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描述随机事件发生可能性的数学工具</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统计与概率的关联</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概率是统计推断的基础，统计是概率的应用</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统计与概率简介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统计在数据分析中应用</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通过计算平均数、中位数和众数等指标，描述数据的集中趋势和一般水平。</a:t>
            </a:r>
          </a:p>
        </p:txBody>
      </p:sp>
      <p:pic>
        <p:nvPicPr>
          <p:cNvPr id="6" name="Picture 6"/>
          <p:cNvPicPr>
            <a:picLocks noChangeAspect="1"/>
          </p:cNvPicPr>
          <p:nvPr/>
        </p:nvPicPr>
        <p:blipFill>
          <a:blip r:embed="rId2"/>
          <a:srcRect l="15542" r="1554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集中趋势分析</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通过计算方差、标准差和极差等指标，描述数据的离散程度和波动范围。</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离散程度分析</a:t>
            </a:r>
          </a:p>
        </p:txBody>
      </p:sp>
      <p:pic>
        <p:nvPicPr>
          <p:cNvPr id="10" name="Picture 10"/>
          <p:cNvPicPr>
            <a:picLocks noChangeAspect="1"/>
          </p:cNvPicPr>
          <p:nvPr/>
        </p:nvPicPr>
        <p:blipFill>
          <a:blip r:embed="rId3"/>
          <a:srcRect l="10000" r="100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21125" r="2112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通过绘制直方图、正态分布图等图形，描述数据的分布形态和特征。</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分布形态分析</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描述性统计分析</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方差分析</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分析不同组别间数据是否存在显著差异，以及差异的来源和程度。</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参数估计</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利用样本数据推断总体参数的可能取值范围，包括点估计和区间估计。</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假设检验</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根据样本数据对总体参数或分布形态提出假设，并利用统计方法进行检验。</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推断性统计分析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通过对市场调研数据的统计分析，了解市场需求、消费者偏好和竞争格局等信息。</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市场调研数据分析</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财务分析</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医学数据分析</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社会调查数据分析</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通过对公司财务报表的统计分析，评估公司的财务状况、经营成果和盈利能力。</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通过对医学实验数据的统计分析，评估药物疗效、疾病发病率和危险因素等。</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通过对社会调查数据的统计分析，了解社会现象、民意倾向和人口特征等信息。</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数据分析案例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概率在决策中应用</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由决策节点、方案分支、状态节点、概率分支和结果节点组成。</a:t>
            </a:r>
          </a:p>
        </p:txBody>
      </p:sp>
      <p:sp>
        <p:nvSpPr>
          <p:cNvPr id="4" name="TextBox 4"/>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决策树构成</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75" r="166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决策树原理</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0042" r="1004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决策树优点</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1875" r="218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通过树状图表示各种决策方案在不同自然状态下的收益或损失期望值，从而进行方案比较和选择。</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层次清晰、不遗漏、不易错，能进行多阶段决策。</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决策树模型介绍</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将各种可能结果与其对应概率相乘后求和，反映随机变量的平均水平。</a:t>
            </a:r>
          </a:p>
        </p:txBody>
      </p:sp>
      <p:pic>
        <p:nvPicPr>
          <p:cNvPr id="4" name="Picture 4"/>
          <p:cNvPicPr>
            <a:picLocks noChangeAspect="1"/>
          </p:cNvPicPr>
          <p:nvPr/>
        </p:nvPicPr>
        <p:blipFill>
          <a:blip r:embed="rId2"/>
          <a:srcRect l="2002" r="200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3501" r="13501"/>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260" r="16260"/>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期望值计算</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衡量随机变量与其期望值之间的离散程度，反映风险大小。</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方差计算</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在期望值相同的情况下，方差越小，风险越小；反之，风险越大。</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期望值与方差关系</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期望值与方差计算</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75" r="16675"/>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某企业面临市场需求不确定的决策问题，通过市场调研预测各种需求状态下的概率，利用决策树模型进行生产方案选择。</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案例一</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某投资者面临多种投资方案选择，各种方案在不同市场状态下的收益率已知，通过计算期望值和方差进行方案比较和选择。</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案例二</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某保险公司针对某一险种制定保费，需要预测不同出险概率下的赔付金额，利用期望值原理进行保费厘定。</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案例三</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风险型决策案例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统计与概率在质量控制中应用</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https://d.book118.com/296031040114010052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2024-09-18T21:03:56.788</cp:lastPrinted>
  <dcterms:created xsi:type="dcterms:W3CDTF">2024-09-18T13:03:56Z</dcterms:created>
  <dcterms:modified xsi:type="dcterms:W3CDTF">2024-09-18T13:03:58Z</dcterms:modified>
</cp:coreProperties>
</file>