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85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8A1CC-BD9E-4597-9811-35A45212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711B4-9C41-4F23-80D8-8FABA0A1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D2588-AF2E-44D5-B40F-4D5C002B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4E5CC-ABC8-4D5C-87B1-CDB41B535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3996C-9172-4BB9-A748-F1C863EB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267EB-E01E-49E0-98D8-C630C81A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E0D98-8278-402F-9148-03CBB7BC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28C75-71EF-4315-B651-01D93959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A6CC2-A59D-4C05-9326-C2E46DE0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4DA8E-7740-4EC0-97CA-DDB866A3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85C6-FFD0-45C2-AE19-64F0456AF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1" r:id="rId2"/>
    <p:sldLayoutId id="2147487532" r:id="rId3"/>
    <p:sldLayoutId id="2147487533" r:id="rId4"/>
    <p:sldLayoutId id="2147487534" r:id="rId5"/>
    <p:sldLayoutId id="2147487535" r:id="rId6"/>
    <p:sldLayoutId id="2147487536" r:id="rId7"/>
    <p:sldLayoutId id="2147487537" r:id="rId8"/>
    <p:sldLayoutId id="2147487538" r:id="rId9"/>
    <p:sldLayoutId id="2147487539" r:id="rId10"/>
    <p:sldLayoutId id="21474875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18" Type="http://schemas.openxmlformats.org/officeDocument/2006/relationships/tags" Target="../tags/tag785.xml" /><Relationship Id="rId19" Type="http://schemas.openxmlformats.org/officeDocument/2006/relationships/tags" Target="../tags/tag786.xml" /><Relationship Id="rId2" Type="http://schemas.openxmlformats.org/officeDocument/2006/relationships/tags" Target="../tags/tag769.xml" /><Relationship Id="rId20" Type="http://schemas.openxmlformats.org/officeDocument/2006/relationships/tags" Target="../tags/tag787.xml" /><Relationship Id="rId21" Type="http://schemas.openxmlformats.org/officeDocument/2006/relationships/tags" Target="../tags/tag788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14" Type="http://schemas.openxmlformats.org/officeDocument/2006/relationships/tags" Target="../tags/tag801.xml" /><Relationship Id="rId15" Type="http://schemas.openxmlformats.org/officeDocument/2006/relationships/tags" Target="../tags/tag802.xml" /><Relationship Id="rId16" Type="http://schemas.openxmlformats.org/officeDocument/2006/relationships/tags" Target="../tags/tag803.xml" /><Relationship Id="rId17" Type="http://schemas.openxmlformats.org/officeDocument/2006/relationships/tags" Target="../tags/tag804.xml" /><Relationship Id="rId18" Type="http://schemas.openxmlformats.org/officeDocument/2006/relationships/tags" Target="../tags/tag805.xml" /><Relationship Id="rId19" Type="http://schemas.openxmlformats.org/officeDocument/2006/relationships/tags" Target="../tags/tag806.xml" /><Relationship Id="rId2" Type="http://schemas.openxmlformats.org/officeDocument/2006/relationships/tags" Target="../tags/tag789.xml" /><Relationship Id="rId20" Type="http://schemas.openxmlformats.org/officeDocument/2006/relationships/tags" Target="../tags/tag807.xml" /><Relationship Id="rId21" Type="http://schemas.openxmlformats.org/officeDocument/2006/relationships/tags" Target="../tags/tag808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1" Type="http://schemas.openxmlformats.org/officeDocument/2006/relationships/tags" Target="../tags/tag818.xml" /><Relationship Id="rId12" Type="http://schemas.openxmlformats.org/officeDocument/2006/relationships/tags" Target="../tags/tag819.xml" /><Relationship Id="rId13" Type="http://schemas.openxmlformats.org/officeDocument/2006/relationships/tags" Target="../tags/tag820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Relationship Id="rId6" Type="http://schemas.openxmlformats.org/officeDocument/2006/relationships/tags" Target="../tags/tag813.xml" /><Relationship Id="rId7" Type="http://schemas.openxmlformats.org/officeDocument/2006/relationships/tags" Target="../tags/tag814.xml" /><Relationship Id="rId8" Type="http://schemas.openxmlformats.org/officeDocument/2006/relationships/tags" Target="../tags/tag815.xml" /><Relationship Id="rId9" Type="http://schemas.openxmlformats.org/officeDocument/2006/relationships/tags" Target="../tags/tag8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2.xml" /><Relationship Id="rId11" Type="http://schemas.openxmlformats.org/officeDocument/2006/relationships/tags" Target="../tags/tag833.xml" /><Relationship Id="rId12" Type="http://schemas.openxmlformats.org/officeDocument/2006/relationships/tags" Target="../tags/tag834.xml" /><Relationship Id="rId13" Type="http://schemas.openxmlformats.org/officeDocument/2006/relationships/tags" Target="../tags/tag835.xml" /><Relationship Id="rId14" Type="http://schemas.openxmlformats.org/officeDocument/2006/relationships/tags" Target="../tags/tag836.xml" /><Relationship Id="rId15" Type="http://schemas.openxmlformats.org/officeDocument/2006/relationships/tags" Target="../tags/tag837.xml" /><Relationship Id="rId16" Type="http://schemas.openxmlformats.org/officeDocument/2006/relationships/tags" Target="../tags/tag838.xml" /><Relationship Id="rId17" Type="http://schemas.openxmlformats.org/officeDocument/2006/relationships/tags" Target="../tags/tag839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8.xml" /><Relationship Id="rId11" Type="http://schemas.openxmlformats.org/officeDocument/2006/relationships/tags" Target="../tags/tag849.xml" /><Relationship Id="rId12" Type="http://schemas.openxmlformats.org/officeDocument/2006/relationships/tags" Target="../tags/tag850.xml" /><Relationship Id="rId13" Type="http://schemas.openxmlformats.org/officeDocument/2006/relationships/tags" Target="../tags/tag851.xml" /><Relationship Id="rId2" Type="http://schemas.openxmlformats.org/officeDocument/2006/relationships/tags" Target="../tags/tag840.xml" /><Relationship Id="rId3" Type="http://schemas.openxmlformats.org/officeDocument/2006/relationships/tags" Target="../tags/tag841.xml" /><Relationship Id="rId4" Type="http://schemas.openxmlformats.org/officeDocument/2006/relationships/tags" Target="../tags/tag842.xml" /><Relationship Id="rId5" Type="http://schemas.openxmlformats.org/officeDocument/2006/relationships/tags" Target="../tags/tag843.xml" /><Relationship Id="rId6" Type="http://schemas.openxmlformats.org/officeDocument/2006/relationships/tags" Target="../tags/tag844.xml" /><Relationship Id="rId7" Type="http://schemas.openxmlformats.org/officeDocument/2006/relationships/tags" Target="../tags/tag845.xml" /><Relationship Id="rId8" Type="http://schemas.openxmlformats.org/officeDocument/2006/relationships/tags" Target="../tags/tag846.xml" /><Relationship Id="rId9" Type="http://schemas.openxmlformats.org/officeDocument/2006/relationships/tags" Target="../tags/tag84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32211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出口食品质量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出口食品质量概述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出口食品质量标准与要求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出口食品生产过程中的质量控制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出口食品质量风险评估与监控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出口食品质量安全溯源体系建设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出口食品质量概述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出口食品的定义与分类</a:t>
            </a:r>
            <a:endParaRPr lang="zh-CN" altLang="en-US"/>
          </a:p>
        </p:txBody>
      </p:sp>
      <p:sp>
        <p:nvSpPr>
          <p:cNvPr id="10517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出口食品的定义：指出口到国外的食品，包括各类加工食品、饮料、乳制品、肉类、水果、蔬菜等。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口食品的分类：根据出口目的地的不同，出口食品可分为一般出口食品和特殊出口食品。一般出口食品指符合目的地国家或地区的食品安全标准，而特殊出口食品则指需要满足特定要求或标准的食品，如有机食品、非转基因食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出口食品的质量要求：出口食品需要符合目的地国家或地区的食品安全标准，包括原料、生产工艺、包装、运输等方面的要求。同时，还需要满足国际通用的食品安全标准，如ISO22000等。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口食品的质量监管：为了确保出口食品的质量安全，各国政府和国际组织都加强了对出口食品的监管。中国政府也建立了完善的出口食品质量监管体系，包括原料控制、生产加工、包装运输、检验检疫等多个环节，以确保出口食品的质量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出口食品质量的重要性</a:t>
            </a:r>
            <a:endParaRPr lang="zh-CN" altLang="en-US"/>
          </a:p>
        </p:txBody>
      </p:sp>
      <p:sp>
        <p:nvSpPr>
          <p:cNvPr id="1052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保障消费者健康：出口食品质量是保障消费者健康的重要因素，必须符合国际标准和规定。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维护国家声誉：出口食品质量直接关系到国家的声誉和形象，必须严格把控。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促进国际贸易：出口食品质量是国际贸易中的重要因素，必须符合进口国的标准和规定，才能顺利进入国际市场。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提高企业竞争力：出口食品质量是企业竞争力的重要体现，只有不断提高产品质量，才能在激烈的市场竞争中立于不败之地。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出口食品质量监管体系</a:t>
            </a:r>
            <a:endParaRPr lang="zh-CN" altLang="en-US"/>
          </a:p>
        </p:txBody>
      </p:sp>
      <p:sp>
        <p:nvSpPr>
          <p:cNvPr id="10523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监管法规：《中华人民共和国进出口食品安全法》等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监管机构：国家质检总局、海关总署等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监管措施：检验检疫、风险评估、预警通报等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监管效果：保障出口食品质量安全，促进国际贸易发展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出口食品质量标准与要求</a:t>
            </a:r>
            <a:endParaRPr lang="zh-CN" altLang="en-US"/>
          </a:p>
        </p:txBody>
      </p:sp>
      <p:sp>
        <p:nvSpPr>
          <p:cNvPr id="105267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国际出口食品质量标准</a:t>
            </a:r>
            <a:endParaRPr lang="zh-CN" altLang="en-US"/>
          </a:p>
        </p:txBody>
      </p:sp>
      <p:sp>
        <p:nvSpPr>
          <p:cNvPr id="10534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符合国际标准和规定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符合国际食品安全标准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符合国际卫生标准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符合进口国的要求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不同国家和地区的质量标准差异</a:t>
            </a:r>
            <a:endParaRPr lang="zh-CN" altLang="en-US"/>
          </a:p>
        </p:txBody>
      </p:sp>
      <p:sp>
        <p:nvSpPr>
          <p:cNvPr id="10537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不同国家和地区对食品质量标准的定义和要求不同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不同国家和地区的食品质量标准与要求的具体内容有所不同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出口食品需要符合进口国或地区的食品质量标准与要求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不同国家和地区的食品质量标准体系和监管机制存在差异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出口食品质量检验与认证要求</a:t>
            </a:r>
            <a:endParaRPr lang="zh-CN" altLang="en-US"/>
          </a:p>
        </p:txBody>
      </p:sp>
      <p:sp>
        <p:nvSpPr>
          <p:cNvPr id="10540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检验检疫部门对出口食品的检验和认证要求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出口食品生产企业需要遵守的检验和认证标准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出口食品检验和认证的程序和流程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出口食品检验和认证的机构和人员要求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7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出口食品生产过程中的质量控制</a:t>
            </a:r>
            <a:endParaRPr lang="zh-CN" altLang="en-US"/>
          </a:p>
        </p:txBody>
      </p:sp>
      <p:sp>
        <p:nvSpPr>
          <p:cNvPr id="105437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原料采购与储存管理</a:t>
            </a:r>
            <a:endParaRPr lang="zh-CN" altLang="en-US"/>
          </a:p>
        </p:txBody>
      </p:sp>
      <p:sp>
        <p:nvSpPr>
          <p:cNvPr id="10551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原料检验：对原料进行严格的质量检验，确保符合出口标准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原料采购：选择优质供应商，确保原料符合出口标准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原料储存：建立严格的储存管理制度，确保原料新鲜、安全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1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原料追溯：建立原料追溯体系，确保原料来源可追溯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生产工艺流程与卫生控制</a:t>
            </a:r>
            <a:endParaRPr lang="zh-CN" altLang="en-US"/>
          </a:p>
        </p:txBody>
      </p:sp>
      <p:sp>
        <p:nvSpPr>
          <p:cNvPr id="10554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原料采购与验收：确保原料符合质量标准，防止污染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生产工艺流程：制定合理的生产工艺流程，确保产品质量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卫生控制：严格控制生产过程中的卫生条件，防止交叉污染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质量检验与追溯：对产品进行质量检验，建立追溯体系，确保产品质量安全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https://d.book118.com/296032211242010050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出口食品质量</vt:lpstr>
      <vt:lpstr>目录</vt:lpstr>
      <vt:lpstr>单击添加章节标题</vt:lpstr>
      <vt:lpstr>出口食品质量概述</vt:lpstr>
      <vt:lpstr>PowerPoint Presentation</vt:lpstr>
      <vt:lpstr>出口食品的定义与分类</vt:lpstr>
      <vt:lpstr>出口食品质量的重要性</vt:lpstr>
      <vt:lpstr>出口食品质量监管体系</vt:lpstr>
      <vt:lpstr>出口食品质量标准与要求</vt:lpstr>
      <vt:lpstr>PowerPoint Presentation</vt:lpstr>
      <vt:lpstr>国际出口食品质量标准</vt:lpstr>
      <vt:lpstr>不同国家和地区的质量标准差异</vt:lpstr>
      <vt:lpstr>出口食品质量检验与认证要求</vt:lpstr>
      <vt:lpstr>出口食品生产过程中的质量控制</vt:lpstr>
      <vt:lpstr>PowerPoint Presentation</vt:lpstr>
      <vt:lpstr>原料采购与储存管理</vt:lpstr>
      <vt:lpstr>生产工艺流程与卫生控制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2024-09-16T12:43:44.337</cp:lastPrinted>
  <dcterms:created xsi:type="dcterms:W3CDTF">2024-09-16T04:43:44Z</dcterms:created>
  <dcterms:modified xsi:type="dcterms:W3CDTF">2024-09-16T04:43:47Z</dcterms:modified>
</cp:coreProperties>
</file>