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C1B6C-808B-4B70-A7CF-F42BBDD9B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E21F3-5B9D-4A8C-A628-F4023ACC1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C61E9-0864-4864-99F3-B9479933E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2499D-9144-49A9-88EF-AC4FAA7BC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393ACE-F393-4B92-B9F9-10E0D8FAB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4ACED1-0110-45A8-A201-A3DF75CC7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D49AD5-1F6E-4A6A-9896-EDBBF9E05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4008E-3CC6-402D-8D96-2851F44DA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046F6-BCC6-4906-B9AA-A9D4627BC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7B3C2-4F6A-4C1F-99EC-1C9B68934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56389-52E5-483C-B298-6B17E0BB8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emf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342410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专升本机械设计与制造专业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基础知识与技能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专业技能培养与实践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案例分析与实践项目展示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就业方向与前景展望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专业概述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机械设计与制造专业是一门研究机械制造理论、设计方法、制造工艺和装备技术的综合性学科。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该专业涉及机械设计、机械制造工艺、机械装备设计、计算机辅助设计与制造等多个领域。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培养掌握现代机械设计、制造技术和创新能力的高级工程技术人才。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机械设计与制造专业定义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培养具备机械设计、制造、自动化等方面的基础知识和应用能力，能在工业生产第一线从事机械制造领域内的设计制造、科技开发、应用研究等方面工作的高级工程技术人才。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具有运用所学知识和实验技能进行机械设计、制造和装备设计的能力。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了解机械设计与制造领域的前沿技术和发展趋势。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掌握机械设计、机械制造工艺、机械装备设计等方面的基本理论和基本知识。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专升本教育目标与要求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主要课程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机械设计基础、机械制造工艺学、机械装备设计、计算机辅助设计与制造等。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实践环节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金工实习、机械设计课程设计、机械制造工艺课程设计等。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通过系统的理论学习和实践训练，使学生掌握机械设计、制造和装备设计的基本方法和技能，具备独立解决工程实际问题的能力。同时，鼓励学生参加各种学科竞赛和实践活动，提高学生的创新能力和综合素质。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课程设置及教学计划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基础知识与技能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机械设计基础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掌握机械设计的基本原理和方法，包括机构设计、传动设计、轴系设计等。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熟悉常用机械设计软件，如AutoCAD、SolidWorks等，能够运用软件进行建模、分析和优化设计。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了解机械设计中的常用标准和规范，如公差配合、形位公差、表面粗糙度等。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机械制造工艺基础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掌握机械制造工艺的基本原理和方法，包括切削加工、铸造、锻造、焊接等。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熟悉常用机械制造设备及其操作，如车床、铣床、磨床、钻床等。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了解机械制造中的常用工艺装备和夹具，能够设计简单的工艺装备和夹具。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掌握常用工程材料的性能特点和应用范围，如钢、铸铁、有色金属、塑料等。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熟悉工程材料的选用原则和方法，能够根据设计要求选择合适的工程材料。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了解工程材料的加工性能和热处理工艺，能够制定合理的材料加工和热处理方案。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工程材料及其选用原则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专业技能培养与实践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CAD/CAM技术应用能力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学习CAM编程技术，掌握数控加工代码的生成和修改方法，能够进行加工过程的仿真和验证。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CAM编程与加工仿真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学习并熟练掌握AutoCAD、SolidWorks等CAD/CAM软件的基本操作，包括二维绘图、三维建模、装配设计等。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掌握CAD/CAM软件的基本操作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能够将CAD/CAM技术应用于机械产品的设计、分析和优化过程中，提高设计效率和质量。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CAD/CAM技术在机械设计中的应用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数控机床操作能力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熟悉数控机床的操作面板和基本操作，能够进行机床的启动、停止、换刀、对刀等操作，完成零件的加工。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数控加工基础知识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了解数控加工的基本原理、工艺特点和常用数控机床的类型、结构和工作原理。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数控编程技术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学习数控编程的基本方法，掌握G代码和M代码的编程规则，能够编写简单的数控加工程序。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数控加工编程与操作能力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https://d.book118.com/296034241055010050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2024-09-15T13:03:47.999</cp:lastPrinted>
  <dcterms:created xsi:type="dcterms:W3CDTF">2024-09-15T05:03:48Z</dcterms:created>
  <dcterms:modified xsi:type="dcterms:W3CDTF">2024-09-15T05:03:50Z</dcterms:modified>
</cp:coreProperties>
</file>