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EEAA4C3-933B-40EF-AA81-2061123626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C84F5D3-F31A-4EB9-A76A-A72FAE53D6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5AC4C6D-C629-488B-859C-915DF5E020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D832DBA-D9DE-4F50-8D6F-B0411D7641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0F96F65-CC7C-4703-A20E-1E81BADDA0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2339701-0E89-4F97-B266-51A7954AD1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F2B95F8-F3FA-4A6E-9155-C5A00A5424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A205BEF-974C-4073-AA74-C297997978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B99AFBB-D682-40E2-9CC9-DDAB38556C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91D1F87-933F-485F-AA8A-51DAB10596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8EE0F1D-4677-4A8A-BE22-128B8B6E0C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96035014100010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4"/>
          <p:cNvSpPr txBox="1"/>
          <p:nvPr/>
        </p:nvSpPr>
        <p:spPr>
          <a:xfrm>
            <a:off x="3242648" y="1870418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幼儿园班级月工作总结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本月工作重点及完成情况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教育教学活动开展情况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班级管理及家园共育工作回顾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幼儿健康状况分析及改进措施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家长工作反馈与改进方向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通过对本月工作的总结，发现存在的问题和不足，进而改进教学方法和策略，提升教育质量。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提升教育质量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9667" r="9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促进家园合作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2393" r="239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推动教师专业发展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2783" b="2783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向家长展示幼儿园的教育成果和工作进展，增强家长对幼儿园的信任和满意度，促进家园合作。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总结工作经验和教训，为教师提供反思和学习的机会，推动教师的专业成长。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其他重要事项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如突发事件处理、特殊幼儿关注等。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班级管理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包括班级环境创设、幼儿行为习惯培养、安全管理等方面的工作。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家长工作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介绍本月与家长的沟通交流、家长会议、家长活动等情况。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教育教学活动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包括本月开展的主题活动、课程教学、特色活动等。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幼儿发展情况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汇报幼儿在认知、情感、社交、语言、身体等方面的发展情况。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本月工作重点及完成情况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本月按照教育教学计划，成功完成了所有预设课程，包括语言、数学、科学、艺术等领域。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684" b="684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5000" r="15000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课程实施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教师采用多样化的教学方法，如游戏、故事、手工制作等，激发了幼儿的学习兴趣。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教学方法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对幼儿的学习情况进行了定期评估，并根据评估结果及时调整了教学策略，以确保教学效果。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评估与反馈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教育教学计划执行情况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984" b="984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815" b="2815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班级纪律和卫生情况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班级纪律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通过制定和执行班级规则，培养了幼儿的自律意识和良好的行为习惯。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卫生管理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严格执行卫生制度，保持教室、餐具、玩具等清洁卫生，有效预防了疾病的传播。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安全教育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定期开展安全教育活动，提高幼儿的安全意识，确保无安全事故发生。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通过家园联系册、微信群等方式，及时与家长沟通幼儿在园表现及需要关注的问题。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家园联系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组织召开了家长会议，就教育教学计划、幼儿发展情况等与家长进行了深入交流。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家长会议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3672" r="13672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鼓励家长参与幼儿园的各项活动，如亲子运动会、家长助教等，加强了家园之间的合作与互动。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家园合作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家长沟通与合作情况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教育教学活动开展情况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060" r="30060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本月我们设计了以“春天”和“动物”为主题的一系列活动，包括故事会、手工制作、户外探索等，旨在激发孩子们的好奇心和探索欲望。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通过主题活动的开展，孩子们对春天和动物有了更深入的了解和认识，同时他们的动手能力、观察力和表达能力也得到了锻炼和提高。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主题活动设计与实施效果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实施效果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主题活动设计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8542" r="18542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我们采用了多种教学方法，如讲解、示范、小组讨论等，以引导孩子们积极参与课堂活动，培养他们的学习兴趣和自主学习能力。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教学方法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在课堂教学中，我们注重运用生动的语言和形象的比喻，帮助孩子们更好地理解和掌握知识。同时，我们还鼓励孩子们多动手、多实践，以提高他们的实践能力和创新思维。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教学技巧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课堂教学方法与技巧探讨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学习成果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通过本月的学习，孩子们掌握了许多新知识，如春天的特征、动物的生活习性等。同时，他们的观察力、思考力和表达能力也得到了提高。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行为习惯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孩子们在课堂上的表现越来越积极，能够主动举手发言，表达自己的观点和想法。此外，他们的合作意识和团队精神也得到了增强，能够积极参与小组活动，与同伴们共同完成任务。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孩子们的成长和进步展示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班级管理及家园共育工作回顾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https://d.book118.com/296035014100010035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3490F4"/>
      </a:accent1>
      <a:accent2>
        <a:srgbClr val="71A6E6"/>
      </a:accent2>
      <a:accent3>
        <a:srgbClr val="4CC8E3"/>
      </a:accent3>
      <a:accent4>
        <a:srgbClr val="5CB887"/>
      </a:accent4>
      <a:accent5>
        <a:srgbClr val="F6B048"/>
      </a:accent5>
      <a:accent6>
        <a:srgbClr val="A5A8F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77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2024-09-05T03:05:08.492</cp:lastPrinted>
  <dcterms:created xsi:type="dcterms:W3CDTF">2024-09-04T19:05:08Z</dcterms:created>
  <dcterms:modified xsi:type="dcterms:W3CDTF">2024-09-04T19:05:10Z</dcterms:modified>
</cp:coreProperties>
</file>