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EC56FB-C9C5-4205-B511-C57DA07DA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D731A0-52F1-4F7F-811C-9C792A945C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21FF75-D030-4E31-97C5-38E56DD4CB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B81A3E-38C9-4705-9DDC-684C60394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718320-4941-40E3-AE5D-ED0BBC5B42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88C07D-0D23-4360-B4C1-B50E37C89A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6AECB6-D87E-4766-928E-A883AD1D2A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2E4E15-9EC5-4FB4-9ED7-0A22D9EE16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51B48D-4A49-4D8F-8DEC-8B2BD9013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60A709-EA3D-4B46-93B0-8F0ACBA90D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5BA54-15E8-4BF3-9A50-3EF7C2F1CF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6042055203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脑性瘫痪儿童康复机器人技术开发</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脑性瘫痪儿童康复机器人概述
 脑性瘫痪儿童康复机器人技术现状
 脑性瘫痪儿童康复机器人技术发展趋势
 脑性瘫痪儿童康复机器人技术应用案例
 脑性瘫痪儿童康复机器人技术面临的挑战
 脑性瘫痪儿童康复机器人技术研究方向
 脑性瘫痪儿童康复机器人技术前景展望
 脑性瘫痪儿童康复机器人技术伦理思考</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脑性瘫痪儿童康复机器人概述</a:t>
            </a:r>
          </a:p>
        </p:txBody>
      </p:sp>
      <p:sp>
        <p:nvSpPr>
          <p:cNvPr id="3" name="Subtitle 2"/>
          <p:cNvSpPr>
            <a:spLocks noGrp="1"/>
          </p:cNvSpPr>
          <p:nvPr>
            <p:ph type="subTitle" idx="1"/>
          </p:nvPr>
        </p:nvSpPr>
        <p:spPr/>
        <p:txBody>
          <a:bodyPr/>
          <a:lstStyle/>
          <a:p>
            <a:r>
              <a:t>脑性瘫痪儿童康复机器人技术开发</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脑性瘫痪儿童康复机器人概述</a:t>
            </a:r>
          </a:p>
        </p:txBody>
      </p:sp>
      <p:sp>
        <p:nvSpPr>
          <p:cNvPr id="3" name="Text Placeholder 2"/>
          <p:cNvSpPr>
            <a:spLocks noGrp="1"/>
          </p:cNvSpPr>
          <p:nvPr>
            <p:ph type="body" idx="1"/>
          </p:nvPr>
        </p:nvSpPr>
        <p:spPr/>
        <p:txBody>
          <a:bodyPr/>
          <a:lstStyle/>
          <a:p>
            <a:r>
              <a:t>脑性瘫痪儿童康复机器人技术概述</a:t>
            </a:r>
          </a:p>
        </p:txBody>
      </p:sp>
      <p:sp>
        <p:nvSpPr>
          <p:cNvPr id="4" name="Content Placeholder 3"/>
          <p:cNvSpPr>
            <a:spLocks noGrp="1"/>
          </p:cNvSpPr>
          <p:nvPr>
            <p:ph sz="half" idx="2"/>
          </p:nvPr>
        </p:nvSpPr>
        <p:spPr/>
        <p:txBody>
          <a:bodyPr/>
          <a:lstStyle/>
          <a:p>
            <a:r>
              <a:t>1. 脑性瘫痪儿童康复机器人技术是一种利用机器人技术来帮助脑性瘫痪儿童进行康复治疗的技术。</a:t>
            </a:r>
          </a:p>
          <a:p>
            <a:r>
              <a:t>2. 脑性瘫痪儿童康复机器人技术可以帮助脑性瘫痪儿童改善运动功能、认知功能和语言功能。</a:t>
            </a:r>
          </a:p>
          <a:p>
            <a:r>
              <a:t>3. 脑性瘫痪儿童康复机器人技术可以帮助脑性瘫痪儿童提高生活质量和社会参与度。</a:t>
            </a:r>
          </a:p>
        </p:txBody>
      </p:sp>
      <p:sp>
        <p:nvSpPr>
          <p:cNvPr id="5" name="Text Placeholder 4"/>
          <p:cNvSpPr>
            <a:spLocks noGrp="1"/>
          </p:cNvSpPr>
          <p:nvPr>
            <p:ph type="body" idx="3"/>
          </p:nvPr>
        </p:nvSpPr>
        <p:spPr/>
        <p:txBody>
          <a:bodyPr/>
          <a:lstStyle/>
          <a:p>
            <a:r>
              <a:t>脑性瘫痪儿童康复机器人技术的分类</a:t>
            </a:r>
          </a:p>
        </p:txBody>
      </p:sp>
      <p:sp>
        <p:nvSpPr>
          <p:cNvPr id="6" name="Content Placeholder 5"/>
          <p:cNvSpPr>
            <a:spLocks noGrp="1"/>
          </p:cNvSpPr>
          <p:nvPr>
            <p:ph sz="half" idx="4"/>
          </p:nvPr>
        </p:nvSpPr>
        <p:spPr/>
        <p:txBody>
          <a:bodyPr/>
          <a:lstStyle/>
          <a:p>
            <a:r>
              <a:t>1. 根据机器人与儿童的交互方式，脑性瘫痪儿童康复机器人技术可分为被动式、半主动式和主动式。</a:t>
            </a:r>
          </a:p>
          <a:p>
            <a:r>
              <a:t>2. 根据机器人执行的任务，脑性瘫痪儿童康复机器人技术可分为步态训练机器人、上肢训练机器人、语言训练机器人等。</a:t>
            </a:r>
          </a:p>
          <a:p>
            <a:r>
              <a:t>3. 根据机器人技术的复杂程度，脑性瘫痪儿童康复机器人技术可分为简单型、中级型和复杂型。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脑性瘫痪儿童康复机器人概述</a:t>
            </a:r>
          </a:p>
        </p:txBody>
      </p:sp>
      <p:sp>
        <p:nvSpPr>
          <p:cNvPr id="3" name="Text Placeholder 2"/>
          <p:cNvSpPr>
            <a:spLocks noGrp="1"/>
          </p:cNvSpPr>
          <p:nvPr>
            <p:ph type="body" idx="1"/>
          </p:nvPr>
        </p:nvSpPr>
        <p:spPr/>
        <p:txBody>
          <a:bodyPr/>
          <a:lstStyle/>
          <a:p>
            <a:r>
              <a:t>脑性瘫痪儿童康复机器人技术的现状</a:t>
            </a:r>
          </a:p>
        </p:txBody>
      </p:sp>
      <p:sp>
        <p:nvSpPr>
          <p:cNvPr id="4" name="Content Placeholder 3"/>
          <p:cNvSpPr>
            <a:spLocks noGrp="1"/>
          </p:cNvSpPr>
          <p:nvPr>
            <p:ph sz="half" idx="2"/>
          </p:nvPr>
        </p:nvSpPr>
        <p:spPr/>
        <p:txBody>
          <a:bodyPr/>
          <a:lstStyle/>
          <a:p>
            <a:r>
              <a:t>1. 目前，脑性瘫痪儿童康复机器人技术已取得了一定的进展，已有不少商业化产品上市。</a:t>
            </a:r>
          </a:p>
          <a:p>
            <a:r>
              <a:t>2. 然而，现有的脑性瘫痪儿童康复机器人技术还存在一些问题，如价格昂贵、使用不便、效果有限等。</a:t>
            </a:r>
          </a:p>
          <a:p>
            <a:r>
              <a:t>3. 因此，需要进一步研究和开发脑性瘫痪儿童康复机器人技术，以提高其技术性能和临床效果。</a:t>
            </a:r>
          </a:p>
        </p:txBody>
      </p:sp>
      <p:sp>
        <p:nvSpPr>
          <p:cNvPr id="5" name="Text Placeholder 4"/>
          <p:cNvSpPr>
            <a:spLocks noGrp="1"/>
          </p:cNvSpPr>
          <p:nvPr>
            <p:ph type="body" idx="3"/>
          </p:nvPr>
        </p:nvSpPr>
        <p:spPr/>
        <p:txBody>
          <a:bodyPr/>
          <a:lstStyle/>
          <a:p>
            <a:r>
              <a:t>脑性瘫痪儿童康复机器人技术的发展趋势</a:t>
            </a:r>
          </a:p>
        </p:txBody>
      </p:sp>
      <p:sp>
        <p:nvSpPr>
          <p:cNvPr id="6" name="Content Placeholder 5"/>
          <p:cNvSpPr>
            <a:spLocks noGrp="1"/>
          </p:cNvSpPr>
          <p:nvPr>
            <p:ph sz="half" idx="4"/>
          </p:nvPr>
        </p:nvSpPr>
        <p:spPr/>
        <p:txBody>
          <a:bodyPr/>
          <a:lstStyle/>
          <a:p>
            <a:r>
              <a:t>1. 脑性瘫痪儿童康复机器人技术的发展趋势是朝着智能化、个性化和一体化的方向发展。</a:t>
            </a:r>
          </a:p>
          <a:p>
            <a:r>
              <a:t>2. 智能化是指脑性瘫痪儿童康复机器人技术能够根据儿童的具体情况自动调整治疗参数，以达到最佳的治疗效果。</a:t>
            </a:r>
          </a:p>
          <a:p>
            <a:r>
              <a:t>3. 个性化是指脑性瘫痪儿童康复机器人技术能够根据儿童的具体情况定制治疗方案，以提高治疗的针对性和有效性。</a:t>
            </a:r>
          </a:p>
          <a:p>
            <a:r>
              <a:t>4. 一体化是指脑性瘫痪儿童康复机器人技术能够将多种治疗功能集成到一个平台上，以提高治疗的效率和便利性。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脑性瘫痪儿童康复机器人概述</a:t>
            </a:r>
          </a:p>
        </p:txBody>
      </p:sp>
      <p:sp>
        <p:nvSpPr>
          <p:cNvPr id="3" name="Text Placeholder 2"/>
          <p:cNvSpPr>
            <a:spLocks noGrp="1"/>
          </p:cNvSpPr>
          <p:nvPr>
            <p:ph type="body" idx="1"/>
          </p:nvPr>
        </p:nvSpPr>
        <p:spPr/>
        <p:txBody>
          <a:bodyPr/>
          <a:lstStyle/>
          <a:p>
            <a:r>
              <a:t>脑性瘫痪儿童康复机器人技术的挑战</a:t>
            </a:r>
          </a:p>
        </p:txBody>
      </p:sp>
      <p:sp>
        <p:nvSpPr>
          <p:cNvPr id="4" name="Content Placeholder 3"/>
          <p:cNvSpPr>
            <a:spLocks noGrp="1"/>
          </p:cNvSpPr>
          <p:nvPr>
            <p:ph sz="half" idx="2"/>
          </p:nvPr>
        </p:nvSpPr>
        <p:spPr/>
        <p:txBody>
          <a:bodyPr/>
          <a:lstStyle/>
          <a:p>
            <a:r>
              <a:t>1. 脑性瘫痪儿童康复机器人技术面临着一些挑战，如价格昂贵、使用不便、效果有限等。</a:t>
            </a:r>
          </a:p>
          <a:p>
            <a:r>
              <a:t>2. 这些挑战阻碍了脑性瘫痪儿童康复机器人技术在临床上的广泛应用。</a:t>
            </a:r>
          </a:p>
          <a:p>
            <a:r>
              <a:t>3. 因此，需要进一步研究和开发脑性瘫痪儿童康复机器人技术，以克服这些挑战。</a:t>
            </a:r>
          </a:p>
        </p:txBody>
      </p:sp>
      <p:sp>
        <p:nvSpPr>
          <p:cNvPr id="5" name="Text Placeholder 4"/>
          <p:cNvSpPr>
            <a:spLocks noGrp="1"/>
          </p:cNvSpPr>
          <p:nvPr>
            <p:ph type="body" idx="3"/>
          </p:nvPr>
        </p:nvSpPr>
        <p:spPr/>
        <p:txBody>
          <a:bodyPr/>
          <a:lstStyle/>
          <a:p>
            <a:r>
              <a:t>脑性瘫痪儿童康复机器人技术的应用前景</a:t>
            </a:r>
          </a:p>
        </p:txBody>
      </p:sp>
      <p:sp>
        <p:nvSpPr>
          <p:cNvPr id="6" name="Content Placeholder 5"/>
          <p:cNvSpPr>
            <a:spLocks noGrp="1"/>
          </p:cNvSpPr>
          <p:nvPr>
            <p:ph sz="half" idx="4"/>
          </p:nvPr>
        </p:nvSpPr>
        <p:spPr/>
        <p:txBody>
          <a:bodyPr/>
          <a:lstStyle/>
          <a:p>
            <a:r>
              <a:t>1. 随着脑性瘫痪儿童康复机器人技术的发展，脑性瘫痪儿童康复机器人技术的应用前景十分广阔。</a:t>
            </a:r>
          </a:p>
          <a:p>
            <a:r>
              <a:t>2. 脑性瘫痪儿童康复机器人技术可以帮助脑性瘫痪儿童改善运动功能、认知功能和语言功能，提高生活质量和社会参与度。</a:t>
            </a:r>
          </a:p>
          <a:p>
            <a:r>
              <a:t>3. 脑性瘫痪儿童康复机器人技术有望成为脑性瘫痪儿童康复治疗的一种重要手段。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脑性瘫痪儿童康复机器人技术现状</a:t>
            </a:r>
          </a:p>
        </p:txBody>
      </p:sp>
      <p:sp>
        <p:nvSpPr>
          <p:cNvPr id="3" name="Subtitle 2"/>
          <p:cNvSpPr>
            <a:spLocks noGrp="1"/>
          </p:cNvSpPr>
          <p:nvPr>
            <p:ph type="subTitle" idx="1"/>
          </p:nvPr>
        </p:nvSpPr>
        <p:spPr/>
        <p:txBody>
          <a:bodyPr/>
          <a:lstStyle/>
          <a:p>
            <a:r>
              <a:t>脑性瘫痪儿童康复机器人技术开发</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脑性瘫痪儿童康复机器人技术现状</a:t>
            </a:r>
          </a:p>
        </p:txBody>
      </p:sp>
      <p:sp>
        <p:nvSpPr>
          <p:cNvPr id="3" name="Text Placeholder 2"/>
          <p:cNvSpPr>
            <a:spLocks noGrp="1"/>
          </p:cNvSpPr>
          <p:nvPr>
            <p:ph type="body" idx="1"/>
          </p:nvPr>
        </p:nvSpPr>
        <p:spPr/>
        <p:txBody>
          <a:bodyPr/>
          <a:lstStyle/>
          <a:p>
            <a:r>
              <a:t>上肢康复机器人技术</a:t>
            </a:r>
          </a:p>
        </p:txBody>
      </p:sp>
      <p:sp>
        <p:nvSpPr>
          <p:cNvPr id="4" name="Content Placeholder 3"/>
          <p:cNvSpPr>
            <a:spLocks noGrp="1"/>
          </p:cNvSpPr>
          <p:nvPr>
            <p:ph sz="half" idx="2"/>
          </p:nvPr>
        </p:nvSpPr>
        <p:spPr/>
        <p:txBody>
          <a:bodyPr/>
          <a:lstStyle/>
          <a:p>
            <a:r>
              <a:t>1. 基于生物力学原理，开发出能够模拟上肢正常运动轨迹的康复机器人，实现上肢关节的屈伸、内收、外展、旋前、旋后等运动。</a:t>
            </a:r>
          </a:p>
          <a:p>
            <a:r>
              <a:t>2. 应用先进的传感器技术，实时采集上肢运动数据，并通过计算机进行处理分析，评估上肢运动功能，为康复治疗提供客观依据。</a:t>
            </a:r>
          </a:p>
          <a:p>
            <a:r>
              <a:t>3. 利用虚拟现实技术，创建逼真的康复环境，激发儿童参与康复训练的兴趣，提高康复效果。</a:t>
            </a:r>
          </a:p>
        </p:txBody>
      </p:sp>
      <p:sp>
        <p:nvSpPr>
          <p:cNvPr id="5" name="Text Placeholder 4"/>
          <p:cNvSpPr>
            <a:spLocks noGrp="1"/>
          </p:cNvSpPr>
          <p:nvPr>
            <p:ph type="body" idx="3"/>
          </p:nvPr>
        </p:nvSpPr>
        <p:spPr/>
        <p:txBody>
          <a:bodyPr/>
          <a:lstStyle/>
          <a:p>
            <a:r>
              <a:t>下肢康复机器人技术</a:t>
            </a:r>
          </a:p>
        </p:txBody>
      </p:sp>
      <p:sp>
        <p:nvSpPr>
          <p:cNvPr id="6" name="Content Placeholder 5"/>
          <p:cNvSpPr>
            <a:spLocks noGrp="1"/>
          </p:cNvSpPr>
          <p:nvPr>
            <p:ph sz="half" idx="4"/>
          </p:nvPr>
        </p:nvSpPr>
        <p:spPr/>
        <p:txBody>
          <a:bodyPr/>
          <a:lstStyle/>
          <a:p>
            <a:r>
              <a:t>1. 采用仿生学设计理念，研制出能够模拟下肢正常步态的康复机器人，实现下肢关节的屈伸、外展、内收、旋前、旋后等运动。</a:t>
            </a:r>
          </a:p>
          <a:p>
            <a:r>
              <a:t>2. 融合神经康复技术，通过电刺激、磁刺激等手段，促进神经系统功能恢复，增强下肢肌肉力量，改善步态。</a:t>
            </a:r>
          </a:p>
          <a:p>
            <a:r>
              <a:t>3. 利用人工智能技术，开发出智能康复机器人，能够根据儿童的康复情况调整训练模式，提高康复训练的针对性和有效性。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脑性瘫痪儿童康复机器人技术现状</a:t>
            </a:r>
          </a:p>
        </p:txBody>
      </p:sp>
      <p:sp>
        <p:nvSpPr>
          <p:cNvPr id="3" name="Text Placeholder 2"/>
          <p:cNvSpPr>
            <a:spLocks noGrp="1"/>
          </p:cNvSpPr>
          <p:nvPr>
            <p:ph type="body" idx="1"/>
          </p:nvPr>
        </p:nvSpPr>
        <p:spPr/>
        <p:txBody>
          <a:bodyPr/>
          <a:lstStyle/>
          <a:p>
            <a:r>
              <a:t>认知康复机器人技术</a:t>
            </a:r>
          </a:p>
        </p:txBody>
      </p:sp>
      <p:sp>
        <p:nvSpPr>
          <p:cNvPr id="4" name="Content Placeholder 3"/>
          <p:cNvSpPr>
            <a:spLocks noGrp="1"/>
          </p:cNvSpPr>
          <p:nvPr>
            <p:ph sz="half" idx="2"/>
          </p:nvPr>
        </p:nvSpPr>
        <p:spPr/>
        <p:txBody>
          <a:bodyPr/>
          <a:lstStyle/>
          <a:p>
            <a:r>
              <a:t>1. 采用认知科学理论，研发认知康复机器人，通过人机交互的方式，训练儿童的注意力、记忆力、计算能力、逻辑思维能力等认知功能。</a:t>
            </a:r>
          </a:p>
          <a:p>
            <a:r>
              <a:t>2. 结合虚拟现实技术，创建逼真的认知训练环境，激发儿童的兴趣，提高训练效果。</a:t>
            </a:r>
          </a:p>
          <a:p>
            <a:r>
              <a:t>3. 利用深度学习算法，开发智能认知康复机器人，能够根据儿童的认知水平和训练情况，生成个性化的训练方案，提高训练效率。</a:t>
            </a:r>
          </a:p>
        </p:txBody>
      </p:sp>
      <p:sp>
        <p:nvSpPr>
          <p:cNvPr id="5" name="Text Placeholder 4"/>
          <p:cNvSpPr>
            <a:spLocks noGrp="1"/>
          </p:cNvSpPr>
          <p:nvPr>
            <p:ph type="body" idx="3"/>
          </p:nvPr>
        </p:nvSpPr>
        <p:spPr/>
        <p:txBody>
          <a:bodyPr/>
          <a:lstStyle/>
          <a:p>
            <a:r>
              <a:t>语言康复机器人技术</a:t>
            </a:r>
          </a:p>
        </p:txBody>
      </p:sp>
      <p:sp>
        <p:nvSpPr>
          <p:cNvPr id="6" name="Content Placeholder 5"/>
          <p:cNvSpPr>
            <a:spLocks noGrp="1"/>
          </p:cNvSpPr>
          <p:nvPr>
            <p:ph sz="half" idx="4"/>
          </p:nvPr>
        </p:nvSpPr>
        <p:spPr/>
        <p:txBody>
          <a:bodyPr/>
          <a:lstStyle/>
          <a:p>
            <a:r>
              <a:t>1. 基于语音识别和自然语言处理技术，开发出语言康复机器人，能够识别儿童的语音，并进行语音合成，帮助儿童练习口语表达。</a:t>
            </a:r>
          </a:p>
          <a:p>
            <a:r>
              <a:t>2. 采用游戏化设计理念，创建有趣的语言康复游戏，激发儿童的兴趣，提高训练效果。</a:t>
            </a:r>
          </a:p>
          <a:p>
            <a:r>
              <a:t>3. 利用人工智能技术，开发出智能语言康复机器人，能够根据儿童的语言水平和训练情况，生成个性化的训练方案，提高训练效率。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脑性瘫痪儿童康复机器人技术现状</a:t>
            </a:r>
          </a:p>
        </p:txBody>
      </p:sp>
      <p:sp>
        <p:nvSpPr>
          <p:cNvPr id="3" name="Text Placeholder 2"/>
          <p:cNvSpPr>
            <a:spLocks noGrp="1"/>
          </p:cNvSpPr>
          <p:nvPr>
            <p:ph type="body" idx="1"/>
          </p:nvPr>
        </p:nvSpPr>
        <p:spPr/>
        <p:txBody>
          <a:bodyPr/>
          <a:lstStyle/>
          <a:p>
            <a:r>
              <a:t>社交康复机器人技术</a:t>
            </a:r>
          </a:p>
        </p:txBody>
      </p:sp>
      <p:sp>
        <p:nvSpPr>
          <p:cNvPr id="4" name="Content Placeholder 3"/>
          <p:cNvSpPr>
            <a:spLocks noGrp="1"/>
          </p:cNvSpPr>
          <p:nvPr>
            <p:ph sz="half" idx="2"/>
          </p:nvPr>
        </p:nvSpPr>
        <p:spPr/>
        <p:txBody>
          <a:bodyPr/>
          <a:lstStyle/>
          <a:p>
            <a:r>
              <a:t>1. 基于社交心理学理论，研发社交康复机器人，通过人机交互的方式，训练儿童的社交技能，如眼神交流、面部表情、肢体语言等。</a:t>
            </a:r>
          </a:p>
          <a:p>
            <a:r>
              <a:t>2. 结合虚拟现实技术，创建逼真的社交场景，激发儿童的兴趣，提高训练效果。</a:t>
            </a:r>
          </a:p>
          <a:p>
            <a:r>
              <a:t>3. 利用深度学习算法，开发智能社交康复机器人，能够根据儿童的社交水平和训练情况，生成个性化的训练方案，提高训练效率。</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脑性瘫痪儿童康复机器人技术发展趋势</a:t>
            </a:r>
          </a:p>
        </p:txBody>
      </p:sp>
      <p:sp>
        <p:nvSpPr>
          <p:cNvPr id="3" name="Subtitle 2"/>
          <p:cNvSpPr>
            <a:spLocks noGrp="1"/>
          </p:cNvSpPr>
          <p:nvPr>
            <p:ph type="subTitle" idx="1"/>
          </p:nvPr>
        </p:nvSpPr>
        <p:spPr/>
        <p:txBody>
          <a:bodyPr/>
          <a:lstStyle/>
          <a:p>
            <a:r>
              <a:t>脑性瘫痪儿童康复机器人技术开发</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脑性瘫痪儿童康复机器人技术发展趋势</a:t>
            </a:r>
          </a:p>
        </p:txBody>
      </p:sp>
      <p:sp>
        <p:nvSpPr>
          <p:cNvPr id="3" name="Text Placeholder 2"/>
          <p:cNvSpPr>
            <a:spLocks noGrp="1"/>
          </p:cNvSpPr>
          <p:nvPr>
            <p:ph type="body" idx="1"/>
          </p:nvPr>
        </p:nvSpPr>
        <p:spPr/>
        <p:txBody>
          <a:bodyPr/>
          <a:lstStyle/>
          <a:p>
            <a:r>
              <a:t>人工智能和大数据在脑性瘫痪儿童康复机器人中的应用</a:t>
            </a:r>
          </a:p>
        </p:txBody>
      </p:sp>
      <p:sp>
        <p:nvSpPr>
          <p:cNvPr id="4" name="Content Placeholder 3"/>
          <p:cNvSpPr>
            <a:spLocks noGrp="1"/>
          </p:cNvSpPr>
          <p:nvPr>
            <p:ph sz="half" idx="2"/>
          </p:nvPr>
        </p:nvSpPr>
        <p:spPr/>
        <p:txBody>
          <a:bodyPr/>
          <a:lstStyle/>
          <a:p>
            <a:r>
              <a:t>1. 人工智能技术和数据驱动算法的集成，将推动机器人系统精度的提高，有助于更全面地监测和评估患儿的康复进展。</a:t>
            </a:r>
          </a:p>
          <a:p>
            <a:r>
              <a:t>2. 基于人工智能的神经网络模型的开发可实现个性化干预策略，为每个患儿提供最适合的康复方案。</a:t>
            </a:r>
          </a:p>
          <a:p>
            <a:r>
              <a:t>3. 大数据的收集和分析，有助于深度学习模型的构建，从而进一步提高机器人系统的智能化水平。</a:t>
            </a:r>
          </a:p>
        </p:txBody>
      </p:sp>
      <p:sp>
        <p:nvSpPr>
          <p:cNvPr id="5" name="Text Placeholder 4"/>
          <p:cNvSpPr>
            <a:spLocks noGrp="1"/>
          </p:cNvSpPr>
          <p:nvPr>
            <p:ph type="body" idx="3"/>
          </p:nvPr>
        </p:nvSpPr>
        <p:spPr/>
        <p:txBody>
          <a:bodyPr/>
          <a:lstStyle/>
          <a:p>
            <a:r>
              <a:t>云计算和物联网在脑性瘫痪儿童康复机器人中的应用</a:t>
            </a:r>
          </a:p>
        </p:txBody>
      </p:sp>
      <p:sp>
        <p:nvSpPr>
          <p:cNvPr id="6" name="Content Placeholder 5"/>
          <p:cNvSpPr>
            <a:spLocks noGrp="1"/>
          </p:cNvSpPr>
          <p:nvPr>
            <p:ph sz="half" idx="4"/>
          </p:nvPr>
        </p:nvSpPr>
        <p:spPr/>
        <p:txBody>
          <a:bodyPr/>
          <a:lstStyle/>
          <a:p>
            <a:r>
              <a:t>1. 利用云计算平台，可实现脑性瘫痪儿童康复机器人系统的数据共享和远程监控，便于医疗人员随时随地访问患儿的数据，及时调整康复方案。</a:t>
            </a:r>
          </a:p>
          <a:p>
            <a:r>
              <a:t>2. 物联网技术的应用可实现机器人系统与医疗设备和传感器之间的互联互通，从而获取更全面的患儿康复信息。</a:t>
            </a:r>
          </a:p>
          <a:p>
            <a:r>
              <a:t>3. 云计算和物联网技术的结合使家庭康复辅助设备与医疗机构康复机器人无缝衔接，实现数据共享，提高康复效率。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脑性瘫痪儿童康复机器人技术发展趋势</a:t>
            </a:r>
          </a:p>
        </p:txBody>
      </p:sp>
      <p:sp>
        <p:nvSpPr>
          <p:cNvPr id="3" name="Content Placeholder 2"/>
          <p:cNvSpPr>
            <a:spLocks noGrp="1"/>
          </p:cNvSpPr>
          <p:nvPr>
            <p:ph sz="half" idx="2"/>
          </p:nvPr>
        </p:nvSpPr>
        <p:spPr/>
        <p:txBody>
          <a:bodyPr/>
          <a:lstStyle/>
          <a:p>
            <a:r>
              <a:t>1. 脑机接口技术通过直接读取大脑信号，可帮助理解患儿运动意图，并将其转化为机器人的控制指令，从而使患儿能够控制康复机器人。</a:t>
            </a:r>
          </a:p>
          <a:p>
            <a:r>
              <a:t>2. 脑机接口技术的应用可用于神经康复训练，帮助患儿建立新的神经通路，改善运动功能，并可作为评估患儿认知能力的手段。</a:t>
            </a:r>
          </a:p>
          <a:p>
            <a:r>
              <a:t>3. 脑机接口技术有望在未来开发出更智能、更有效的脑性瘫痪儿童康复机器人系统。</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脑机接口在脑性瘫痪儿童康复机器人中的应用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脑性瘫痪儿童康复机器人技术应用案例</a:t>
            </a:r>
          </a:p>
        </p:txBody>
      </p:sp>
      <p:sp>
        <p:nvSpPr>
          <p:cNvPr id="3" name="Subtitle 2"/>
          <p:cNvSpPr>
            <a:spLocks noGrp="1"/>
          </p:cNvSpPr>
          <p:nvPr>
            <p:ph type="subTitle" idx="1"/>
          </p:nvPr>
        </p:nvSpPr>
        <p:spPr/>
        <p:txBody>
          <a:bodyPr/>
          <a:lstStyle/>
          <a:p>
            <a:r>
              <a:t>脑性瘫痪儿童康复机器人技术开发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脑性瘫痪儿童康复机器人技术应用案例</a:t>
            </a:r>
          </a:p>
        </p:txBody>
      </p:sp>
      <p:sp>
        <p:nvSpPr>
          <p:cNvPr id="3" name="Text Placeholder 2"/>
          <p:cNvSpPr>
            <a:spLocks noGrp="1"/>
          </p:cNvSpPr>
          <p:nvPr>
            <p:ph type="body" idx="1"/>
          </p:nvPr>
        </p:nvSpPr>
        <p:spPr/>
        <p:txBody>
          <a:bodyPr/>
          <a:lstStyle/>
          <a:p>
            <a:r>
              <a:t>机器人辅助步行训练技术</a:t>
            </a:r>
          </a:p>
        </p:txBody>
      </p:sp>
      <p:sp>
        <p:nvSpPr>
          <p:cNvPr id="4" name="Content Placeholder 3"/>
          <p:cNvSpPr>
            <a:spLocks noGrp="1"/>
          </p:cNvSpPr>
          <p:nvPr>
            <p:ph sz="half" idx="2"/>
          </p:nvPr>
        </p:nvSpPr>
        <p:spPr/>
        <p:txBody>
          <a:bodyPr/>
          <a:lstStyle/>
          <a:p>
            <a:r>
              <a:t>1. 利用机器人技术为脑性瘫痪儿童提供步行训练，帮助他们提高行走能力。</a:t>
            </a:r>
          </a:p>
          <a:p>
            <a:r>
              <a:t>2. 机器人辅助步行训练技术可以提供个性化的训练方案，根据每个儿童的具体情况进行调整。</a:t>
            </a:r>
          </a:p>
          <a:p>
            <a:r>
              <a:t>3. 机器人辅助步行训练技术可以提供实时反馈，帮助儿童了解自己的行走情况并做出调整。</a:t>
            </a:r>
          </a:p>
        </p:txBody>
      </p:sp>
      <p:sp>
        <p:nvSpPr>
          <p:cNvPr id="5" name="Text Placeholder 4"/>
          <p:cNvSpPr>
            <a:spLocks noGrp="1"/>
          </p:cNvSpPr>
          <p:nvPr>
            <p:ph type="body" idx="3"/>
          </p:nvPr>
        </p:nvSpPr>
        <p:spPr/>
        <p:txBody>
          <a:bodyPr/>
          <a:lstStyle/>
          <a:p>
            <a:r>
              <a:t>机器人辅助上肢康复训练技术</a:t>
            </a:r>
          </a:p>
        </p:txBody>
      </p:sp>
      <p:sp>
        <p:nvSpPr>
          <p:cNvPr id="6" name="Content Placeholder 5"/>
          <p:cNvSpPr>
            <a:spLocks noGrp="1"/>
          </p:cNvSpPr>
          <p:nvPr>
            <p:ph sz="half" idx="4"/>
          </p:nvPr>
        </p:nvSpPr>
        <p:spPr/>
        <p:txBody>
          <a:bodyPr/>
          <a:lstStyle/>
          <a:p>
            <a:r>
              <a:t>1. 利用机器人技术为脑性瘫痪儿童提供上肢康复训练，帮助他们提高手部抓握、精细运动等能力。</a:t>
            </a:r>
          </a:p>
          <a:p>
            <a:r>
              <a:t>2. 机器人辅助上肢康复训练技术可以提供个性化的训练方案，根据每个儿童的具体情况进行调整。</a:t>
            </a:r>
          </a:p>
          <a:p>
            <a:r>
              <a:t>3. 机器人辅助上肢康复训练技术可以提供实时反馈，帮助儿童了解自己的康复情况并做出调整。</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脑性瘫痪儿童康复机器人技术应用案例</a:t>
            </a:r>
          </a:p>
        </p:txBody>
      </p:sp>
      <p:sp>
        <p:nvSpPr>
          <p:cNvPr id="3" name="Content Placeholder 2"/>
          <p:cNvSpPr>
            <a:spLocks noGrp="1"/>
          </p:cNvSpPr>
          <p:nvPr>
            <p:ph sz="half" idx="2"/>
          </p:nvPr>
        </p:nvSpPr>
        <p:spPr/>
        <p:txBody>
          <a:bodyPr/>
          <a:lstStyle/>
          <a:p>
            <a:r>
              <a:t>1. 利用机器人技术为脑性瘫痪儿童提供语言康复训练，帮助他们提高语言表达能力。</a:t>
            </a:r>
          </a:p>
          <a:p>
            <a:r>
              <a:t>2. 机器人辅助语言康复训练技术可以提供个性化的训练方案，根据每个儿童的具体情况进行调整。</a:t>
            </a:r>
          </a:p>
          <a:p>
            <a:r>
              <a:t>3. 机器人辅助语言康复训练技术可以提供实时反馈，帮助儿童了解自己的语言表达情况并做出调整。</a:t>
            </a:r>
          </a:p>
        </p:txBody>
      </p:sp>
      <p:sp>
        <p:nvSpPr>
          <p:cNvPr id="4" name="Text Placeholder 3"/>
          <p:cNvSpPr>
            <a:spLocks noGrp="1"/>
          </p:cNvSpPr>
          <p:nvPr>
            <p:ph type="body" idx="3"/>
          </p:nvPr>
        </p:nvSpPr>
        <p:spPr/>
        <p:txBody>
          <a:bodyPr/>
          <a:lstStyle/>
          <a:p>
            <a:r>
              <a:t>机器人辅助智能康复评估技术</a:t>
            </a:r>
          </a:p>
        </p:txBody>
      </p:sp>
      <p:sp>
        <p:nvSpPr>
          <p:cNvPr id="5" name="Content Placeholder 4"/>
          <p:cNvSpPr>
            <a:spLocks noGrp="1"/>
          </p:cNvSpPr>
          <p:nvPr>
            <p:ph sz="half" idx="4"/>
          </p:nvPr>
        </p:nvSpPr>
        <p:spPr/>
        <p:txBody>
          <a:bodyPr/>
          <a:lstStyle/>
          <a:p>
            <a:r>
              <a:t>1. 利用机器人技术对脑性瘫痪儿童的康复情况进行智能评估，帮助医生制定合适的康复方案。</a:t>
            </a:r>
          </a:p>
          <a:p>
            <a:r>
              <a:t>2. 机器人辅助智能康复评估技术可以提供客观的、定量的评估结果，帮助医生准确了解儿童的康复情况。</a:t>
            </a:r>
          </a:p>
          <a:p>
            <a:r>
              <a:t>3. 机器人辅助智能康复评估技术可以提供实时反馈，帮助医生及时调整康复方案。</a:t>
            </a:r>
          </a:p>
        </p:txBody>
      </p:sp>
      <p:sp>
        <p:nvSpPr>
          <p:cNvPr id="6" name="Text Placeholder 5"/>
          <p:cNvSpPr>
            <a:spLocks noGrp="1"/>
          </p:cNvSpPr>
          <p:nvPr>
            <p:ph type="body" idx="1"/>
          </p:nvPr>
        </p:nvSpPr>
        <p:spPr/>
        <p:txBody>
          <a:bodyPr/>
          <a:lstStyle/>
          <a:p>
            <a:r>
              <a:t>机器人辅助语言康复训练技术</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https://d.book118.com/296042055203010103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脑性瘫痪儿童康复机器人概述</vt:lpstr>
      <vt:lpstr> 脑性瘫痪儿童康复机器人概述</vt:lpstr>
      <vt:lpstr> 脑性瘫痪儿童康复机器人概述</vt:lpstr>
      <vt:lpstr> 脑性瘫痪儿童康复机器人概述</vt:lpstr>
      <vt:lpstr> 脑性瘫痪儿童康复机器人技术现状</vt:lpstr>
      <vt:lpstr> 脑性瘫痪儿童康复机器人技术现状</vt:lpstr>
      <vt:lpstr> 脑性瘫痪儿童康复机器人技术现状</vt:lpstr>
      <vt:lpstr> 脑性瘫痪儿童康复机器人技术现状</vt:lpstr>
      <vt:lpstr> 脑性瘫痪儿童康复机器人技术发展趋势</vt:lpstr>
      <vt:lpstr> 脑性瘫痪儿童康复机器人技术发展趋势</vt:lpstr>
      <vt:lpstr> 脑性瘫痪儿童康复机器人技术发展趋势</vt:lpstr>
      <vt:lpstr> 脑性瘫痪儿童康复机器人技术应用案例</vt:lpstr>
      <vt:lpstr> 脑性瘫痪儿童康复机器人技术应用案例</vt:lpstr>
      <vt:lpstr> 脑性瘫痪儿童康复机器人技术应用案例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2024-09-29T01:56:59.044</cp:lastPrinted>
  <dcterms:created xsi:type="dcterms:W3CDTF">2024-09-28T17:56:59Z</dcterms:created>
  <dcterms:modified xsi:type="dcterms:W3CDTF">2024-09-28T17:57:01Z</dcterms:modified>
</cp:coreProperties>
</file>