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24608-7E53-4511-B4B5-B9D3D583B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578C9-AD7D-4D07-82A6-86E6B6911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659E4-0822-4986-907D-69A38855D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00F9C-3A0B-40C5-A9A0-D8DE6C06D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B3DD64-0C40-4CD4-85EF-510EE6678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C11D57-4480-4255-A922-29FF0A54F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425ABD-8D1D-45E7-B3F2-FBB479C3F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83406-B3F7-4FC1-A148-8343873A4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1F4E6-2AB8-46A1-8C2F-5CDD65672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4E104-9A7D-443E-96F9-62DCD47C8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5560C-E0D8-4FF8-82B2-F7BA977C9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42221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激发服务行业人员的学习动力和自我发展潜力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服务行业人员现状及挑战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学习动力激发策略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自我发展潜力挖掘途径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组织支持与激励机制设计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案例分析：成功激发学习动力和自我发展潜力的实践案例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467" b="2346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学习动力和自我发展的必要性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随着服务行业的快速发展和竞争的加剧，服务人员需要不断学习新知识、新技能，提高自我发展潜力，以适应市场需求和实现个人价值。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服务行业作为国民经济的重要组成部分，对于促进经济增长、创造就业机会和提高人民生活水平具有重要意义。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激发学习动力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通过有效的激励机制和措施，激发服务人员的学习热情，提高其学习的积极性和主动性。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促进自我发展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通过提供多元化的学习资源和培训机会，帮助服务人员提升个人能力，实现自我价值的最大化。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推动服务行业的整体发展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通过提升服务人员的学习动力和自我发展潜力，推动服务行业的整体进步和发展，提高服务质量和水平。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服务行业人员现状及挑战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人员构成多样化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服务行业人员来自不同背景和专业领域，包括餐饮、旅游、医疗、教育等。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技能水平参差不齐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由于行业门槛相对较低，服务人员的技能水平和专业素养存在较大差异。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工作压力较大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服务行业人员需要面对客户的各种需求和投诉，工作压力较大，需要具备较高的沟通能力和应变能力。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服务行业人员现状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职业发展路径不明确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许多服务人员缺乏清晰的职业发展路径和晋升机会，导致工作积极性和满意度下降。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工作强度大、收入相对较低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服务行业人员往往需要承担较大的工作强度，但相对收入并不高，这也影响了他们的工作积极性和学习动力。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技能更新换代快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随着科技的发展和消费者需求的变化，服务行业人员需要不断更新自己的技能和知识。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063" r="1406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面临的挑战与困境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消费者对服务的需求越来越个性化，这为服务行业人员提供了更多的发展机会和空间。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个性化服务需求增加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随着人工智能、大数据等技术的应用，服务行业正逐步实现智能化和数字化，这为服务人员提供了更多的学习和发展机会。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智能化和数字化服务的发展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服务行业与其他行业的跨界融合和创新不断涌现，为服务人员提供了更多的职业选择和发展方向。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跨界融合与创新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学习动力激发策略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鼓励服务人员设定明确的职业发展规划，了解自身所处阶段及未来发展方向。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设定个人发展目标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阶段性评估与调整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857" r="385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根据职业目标，制定详细的学习计划，包括学习内容、时间安排、学习方式等。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定期评估学习进度和成果，及时调整学习计划，确保学习目标与职业发展目标保持一致。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明确学习目标与方向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营造良好学习氛围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建立学习小组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鼓励服务人员自发组成学习小组，共同学习和交流，相互促进和激励。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举办学习活动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定期组织各类学习活动，如知识竞赛、经验分享会等，激发服务人员的学习兴趣和热情。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创造学习机会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为服务人员提供多样化的学习资源和平台，如在线课程、专业书籍、外部培训等，满足其个性化学习需求。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实践式学习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通过实际工作场景中的实践操作，让服务人员将理论知识与实际应用相结合，提高学习效果。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案例式学习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引入行业内的典型案例，引导服务人员分析和讨论，培养其分析问题和解决问题的能力。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互动式学习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利用现代技术手段，如虚拟现实、增强现实等，打造沉浸式学习环境，提高服务人员的参与度和体验感。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反思式学习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鼓励服务人员在完成学习任务后进行自我反思和总结，提炼经验教训，促进个人成长和进步。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创新学习方式与方法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自我发展潜力挖掘途径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制定职业发展计划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结合职业目标和自身优势与不足，制定具体的职业发展计划，包括学习、实践和拓展人际关系等方面的措施。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根据个人的兴趣、特长和价值观，设定长期和短期的职业目标，为自我发展提供方向。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分析自身优势与不足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通过自我评估，了解自身在知识、技能和经验方面的优势与不足，为制定提升计划提供依据。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职业规划与定位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https://d.book118.com/296042221011010050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2024-09-15T03:44:36.249</cp:lastPrinted>
  <dcterms:created xsi:type="dcterms:W3CDTF">2024-09-14T19:44:36Z</dcterms:created>
  <dcterms:modified xsi:type="dcterms:W3CDTF">2024-09-14T19:44:38Z</dcterms:modified>
</cp:coreProperties>
</file>