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38477-E5D8-4624-A691-FEB0C4A99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254E5-1BEF-4B02-BEF6-5096E1815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F71EF-2140-4F3B-9B99-B664B27D7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5EB2C-23E4-400D-80A5-906EFF7A2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E0B4EB-B4DC-454F-9305-FDB6A44A4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B57F46-2290-46F9-81F2-57159C18C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E1AC6A-C365-47AC-9E97-FB1C1928C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24B5E-0526-4FD3-8CB5-E6081F2B8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6A5C8-72B3-4DE7-91EF-A4F5E16DD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BDE5D-AFD2-4104-8C4D-40245AB57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57775-3F36-4A87-B064-383944DE7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4411424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保险精算课件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保险精算概述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保险精算的基本原理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保险精算的应用领域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保险精算的未来发展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保险精算的挑战与解决方案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保险精算案例分析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保险精算概述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保险精算的定义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保险精算是一门应用数学和统计学的学科，它使用数学和统计方法来评估和管理风险，并制定相应的保险产品和策略。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保险精算师是专门从事保险精算工作的专业人员，他们通过分析数据和趋势，预测未来的风险和损失，并制定相应的保险策略和产品。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保险精算在保险行业中具有重要的作用，它可以帮助保险公司制定合理的保费和赔付计划，降低风险和损失，提高公司的盈利能力和市场竞争力。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保险精算还可以帮助保险公司评估和管理其资产和负债，制定合理的投资策略和风险管理策略，确保公司的财务稳定和可持续发展。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保险精算的重要性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保险精算的历史可以追溯到17世纪，当时海上保险开始兴起，人们开始使用数学方法来评估风险和预测损失。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未来，随着大数据、人工智能等技术的发展，保险精算将会继续发展和创新，为保险公司提供更加精准和全面的风险管理和保险产品服务。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随着科技的发展和数据量的增加，现代保险精算已经变得越来越复杂和多样化，涉及的领域也越来越广泛，包括寿险、财险、健康险等各个方面。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保险精算的历史与发展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保险精算的基本原理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60" r="21960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概率论是精算科学的核心基础，它提供了对随机事件和结果进行量化和预测的方法。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精算师需要掌握统计学的基本原理和方法，包括数据的收集、整理、分析和推断。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概率论与统计基础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统计基础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精算师需要了解损失分布的性质和规律，包括均值、方差、偏度和峰度等统计指标。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损失分布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基于损失分布理论，精算师可以对未来的损失进行预测和评估。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损失预测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损失分布理论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精算师需要识别和分析潜在的风险因素，包括自然灾害、意外事故和疾病等。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风险量化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通过收集和分析数据，精算师可以对风险进行量化和评估，为保险产品的定价和风险管理提供依据。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风险评估与量化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保费构成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保费是保险公司的主要收入来源，精算师需要根据风险评估结果和预期损失制定合理的保费价格。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保费调整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随着市场环境和风险因素的变化，精算师需要对保费进行调整，以保持保险公司的盈利和市场竞争能力。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保费定价原理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保险精算的应用领域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8" r="1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人寿保险精算是对人寿保险合同的条款进行评估和定价的过程，包括生命表、利率、死亡率等因素的考虑。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人寿保险精算可以帮助保险公司确定合理的保费和赔付金额，以实现风险和收益的平衡。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人寿保险精算还可以用于评估保险公司的偿付能力和风险管理水平，以确保公司的稳健运营。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人寿保险精算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财产保险精算是评估财产保险合同风险和定价的过程，需要考虑损失概率、损失程度和赔付金额等因素。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财产保险精算可以帮助保险公司确定合理的保费和赔付金额，以实现风险和收益的平衡。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583" b="758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财产保险精算还可以用于评估保险公司的偿付能力和风险管理水平，以确保公司的稳健运营。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财产保险精算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再保险精算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再保险精算是评估再保险合同风险和定价的过程，需要考虑再保险公司的偿付能力和风险管理水平等因素。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再保险精算可以帮助再保险公司确定合理的保费和赔付金额，以实现风险和收益的平衡。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再保险精算还可以用于评估再保险公司的偿付能力和风险管理水平，以确保公司的稳健运营。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https://d.book118.com/296044114243010043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2024-09-12T03:10:40.993</cp:lastPrinted>
  <dcterms:created xsi:type="dcterms:W3CDTF">2024-09-11T19:10:41Z</dcterms:created>
  <dcterms:modified xsi:type="dcterms:W3CDTF">2024-09-11T19:10:43Z</dcterms:modified>
</cp:coreProperties>
</file>