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81748-12B7-4F64-BC3A-A643032E4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7CDB3-77FC-4C9A-8C0B-E522776EB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001FB-7260-4F74-8819-90B29CF73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49A77F-726F-44FB-A773-E23A42712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A3CD6E-7601-4879-B9CB-A2681302F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DA44DF-8799-446F-9E76-E99D1C9FD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0E3246-FA23-4DD1-88D6-F8524FFC5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C55D3A-0690-4911-B4F1-C2CF15C74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678F86-71F8-450A-9A7E-38A4F3BA8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5A8E6-9D0C-4DD8-B4A5-04E02CCFB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E8877-44E5-43C6-BB50-3758A1133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04504511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智能港口运营管理系统开发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智能港口概述与目标
 港口运营管理需求分析
 智能港口运营系统总体架构
 关键技术与功能模块设计
 基于物联网的港口感知层构建
 港口信息融合与决策支持系统
 智能港口运营系统应用与评估
 智慧港口发展趋势与展望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智能港口概述与目标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智能港口运营管理系统开发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智能港口概述与目标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智能港口概述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智能港口是指利用先进的信息技术和通信技术，实现港口自动化、智能化、无人化管理，提高港口运营效率和服务质量，降低成本，减少能源消耗和环境污染。</a:t>
            </a:r>
          </a:p>
          <a:p>
            <a:r>
              <a:t>2. 智能港口主要运用物联网、云计算、大数据、人工智能、5G通信等技术，实现港口作业设备、运输车辆、货物、人员、环境等要素的实时感知、互联互通、信息共享和智能决策。</a:t>
            </a:r>
          </a:p>
          <a:p>
            <a:r>
              <a:t>3. 智能港口具有作业效率高、服务质量好、成本低、能耗低、污染少等优势，是未来港口发展的方向。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智能港口目标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提高港口作业效率：通过自动化和智能化作业，减少人力投入，提高港口吞吐量和周转效率，缩短港口作业时间，降低港口运营成本。</a:t>
            </a:r>
          </a:p>
          <a:p>
            <a:r>
              <a:t>2. 提升港口服务质量：通过智能化管理，实现港口作业全过程的可视化、透明化和可追溯性，提高港口服务质量，提升港口客户满意度。</a:t>
            </a:r>
          </a:p>
          <a:p>
            <a:r>
              <a:t>3. 降低港口能耗：通过智能化能源管理，优化港口设备的运行方式，降低港口能源消耗，实现港口绿色运营。</a:t>
            </a:r>
          </a:p>
          <a:p>
            <a:r>
              <a:t>4. 减少港口环境污染：通过智能化环境监测和污染控制，减少港口作业产生的环境污染，保护港口生态环境。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港口运营管理需求分析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智能港口运营管理系统开发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港口运营管理需求分析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港口货物管理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港口货物管理系统应能够实时跟踪货物的位置和状态，以便港口管理人员能够随时了解货物的动态，并及时作出相应的安排。</a:t>
            </a:r>
          </a:p>
          <a:p>
            <a:r>
              <a:t>2. 港口货物管理系统应能够根据货物的类型、重量、体积等信息，自动生成装卸作业计划，并根据实际情况调整作业计划。</a:t>
            </a:r>
          </a:p>
          <a:p>
            <a:r>
              <a:t>3. 港口货物管理系统应能够与其他港口信息系统，如港口物流管理系统、港口财务管理系统等无缝集成，以实现信息的共享和交换。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港口设备管理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港口设备管理系统应能够实时监控港口设备的运行状态，以便港口管理人员能够及时发现设备故障，并及时采取措施进行维修或更换。</a:t>
            </a:r>
          </a:p>
          <a:p>
            <a:r>
              <a:t>2. 港口设备管理系统应能够根据港口的实际情况，自动生成设备维护计划，并根据实际情况调整维护计划。</a:t>
            </a:r>
          </a:p>
          <a:p>
            <a:r>
              <a:t>3. 港口设备管理系统应能够与其他港口信息系统，如港口物流管理系统、港口财务管理系统等无缝集成，以实现信息的共享和交换。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港口运营管理需求分析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港口交通管理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港口交通管理系统应能够实时监控港口的交通状况，以便港口管理人员能够及时发现交通拥堵或其他交通问题，并及时采取措施进行疏导。</a:t>
            </a:r>
          </a:p>
          <a:p>
            <a:r>
              <a:t>2. 港口交通管理系统应能够根据港口的实际情况，自动生成交通管理计划，并根据实际情况调整管理计划。</a:t>
            </a:r>
          </a:p>
          <a:p>
            <a:r>
              <a:t>3. 港口交通管理系统应能够与其他港口信息系统，如港口物流管理系统、港口财务管理系统等无缝集成，以实现信息的共享和交换。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港口安全管理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港口安全管理系统应能够实时监控港口的安全状况，以便港口管理人员能够及时发现安全隐患，并及时采取措施进行整改。</a:t>
            </a:r>
          </a:p>
          <a:p>
            <a:r>
              <a:t>2. 港口安全管理系统应能够根据港口的实际情况，自动生成安全管理计划，并根据实际情况调整管理计划。</a:t>
            </a:r>
          </a:p>
          <a:p>
            <a:r>
              <a:t>3. 港口安全管理系统应能够与其他港口信息系统，如港口物流管理系统、港口财务管理系统等无缝集成，以实现信息的共享和交换。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港口运营管理需求分析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港口财务管理系统应能够实时记录港口的财务收支情况，以便港口管理人员能够随时了解港口的财务状况。</a:t>
            </a:r>
          </a:p>
          <a:p>
            <a:r>
              <a:t>2. 港口财务管理系统应能够根据港口的实际情况，自动生成财务预算，并根据实际情况调整预算。</a:t>
            </a:r>
          </a:p>
          <a:p>
            <a:r>
              <a:t>3. 港口财务管理系统应能够与其他港口信息系统，如港口物流管理系统、港口安全管理系统等无缝集成，以实现信息的共享和交换。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港口信息化建设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港口信息化建设应以港口实际需求为导向，以信息技术为手段，以提高港口运营效率和管理水平为目标。</a:t>
            </a:r>
          </a:p>
          <a:p>
            <a:r>
              <a:t>2. 港口信息化建设应遵循统筹规划、分步实施的原则，以避免资源浪费和重复建设。</a:t>
            </a:r>
          </a:p>
          <a:p>
            <a:r>
              <a:t>3. 港口信息化建设应与港口发展规划相结合，以确保港口信息化建设能够与港口的发展相适应。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港口财务管理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智能港口运营系统总体架构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智能港口运营管理系统开发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智能港口运营系统总体架构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数据采集与传输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采用先进的物联网技术，实现对港口作业现场各种设备、设施和人员的实时感知和数据采集。</a:t>
            </a:r>
          </a:p>
          <a:p>
            <a:r>
              <a:t>2. 通过有线、无线、卫星等多种通信方式，将采集到的数据及时、稳定、可靠地传输到云平台或边沿计算设备。</a:t>
            </a:r>
          </a:p>
          <a:p>
            <a:r>
              <a:t>3. 采用边缘计算技术，对采集到的数据进行预处理、过滤和压缩，减少传输的数据量，提高数据传输的效率。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数据处理与分析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利用大数据技术，对采集到的数据进行清洗、整合、存储和分析，提取有价值的信息和知识。</a:t>
            </a:r>
          </a:p>
          <a:p>
            <a:r>
              <a:t>2. 通过机器学习、深度学习等人工智能技术，对提取出的信息进行进一步分析，实现对港口作业的智能决策。</a:t>
            </a:r>
          </a:p>
          <a:p>
            <a:r>
              <a:t>3. 将分析结果以可视化的方式呈现出来，帮助港口管理人员快速了解港口作业的现状和趋势，以便做出及时的决策。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智能港口运营系统总体架构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利用人工智能技术，尤其是决策支持系统、专家系统、模糊控制等技术，对港口作业进行智能决策和控制。</a:t>
            </a:r>
          </a:p>
          <a:p>
            <a:r>
              <a:t>2. 通过对港口作业的实时监控和分析，及时发现和处理异常情况，确保港口作业的顺利进行。</a:t>
            </a:r>
          </a:p>
          <a:p>
            <a:r>
              <a:t>3. 利用云计算、边缘计算等技术，实现对港口作业的远程监控和控制，提高港口作业的效率和安全性。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智能人机交互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采用人机交互技术，实现港口管理人员与智能港口运营系统之间的自然、流畅的交互。</a:t>
            </a:r>
          </a:p>
          <a:p>
            <a:r>
              <a:t>2. 通过语音识别、手势识别、虚拟现实等技术，实现人机交互的更加人性化和智能化。</a:t>
            </a:r>
          </a:p>
          <a:p>
            <a:r>
              <a:t>3. 构建智能推荐系统，根据港口管理人员的个人喜好和习惯，为其推荐相关的信息和服务。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智能决策与控制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智能港口运营系统总体架构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安全保障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采用网络安全技术，防止智能港口运营系统遭受网络攻击和非法入侵。</a:t>
            </a:r>
          </a:p>
          <a:p>
            <a:r>
              <a:t>2. 采用数据加密技术，保护港口作业数据和信息的机密性、完整性和可用性。</a:t>
            </a:r>
          </a:p>
          <a:p>
            <a:r>
              <a:t>3. 构建应急响应机制，在发生安全事件时，能够及时、有效地进行处理和恢复。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系统维护与升级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定期对智能港口运营系统进行维护和升级，确保系统的稳定运行和安全可靠。</a:t>
            </a:r>
          </a:p>
          <a:p>
            <a:r>
              <a:t>2. 收集和分析系统运行过程中遇到的问题和建议，及时修复系统中的缺陷和漏洞。</a:t>
            </a:r>
          </a:p>
          <a:p>
            <a:r>
              <a:t>3. 根据港口作业的新需求和新技术的发展，对系统进行功能扩展和性能优化，提高系统的适应性和扩展性。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关键技术与功能模块设计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智能港口运营管理系统开发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关键技术与功能模块设计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实时数据采集与融合技术：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利用各种传感器、 射频识别技术、 计算机视觉 技术、无线通信 技术等手段对 港口各种数据、 货物 、 场地等要素进行实时感知，实现数据的高效 获取、 采集和传输，形成 港口的实时数据 流。</a:t>
            </a:r>
          </a:p>
          <a:p>
            <a:r>
              <a:t>2. 针对 多种类型的数据格式、数据 来源、 数据接口等，设计数据 采集适配层，对 采集到的数据进行数据 清洗、 标准化、归一化处理，确保数据 的真实性、准确性和一致性。</a:t>
            </a:r>
          </a:p>
          <a:p>
            <a:r>
              <a:t>3. 构建 数据融合 算法， 利用人工智能 、 神经网络 等技术手段，将 不同来源、 多模态 的数据进行有效融合，获得更全面、 更准确的 实时感知信息。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智能数据分析与决策技术：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应用 大数据分析 技术， 对 港口运营管理数据 进行 海量存储、 集中分析与挖掘，提取 有价值的数据 信息，辅助 港口管理者 进行科学决策，推进 港口管理 向智能化迈进。</a:t>
            </a:r>
          </a:p>
          <a:p>
            <a:r>
              <a:t>2. 利用 数据挖掘 、机器学习等 技术手段， 建立智能数据 分析模型， 对港口 的历史 数据 进行学习和分析，实现港口 运营规律和 趋势的挖掘，为 港口的发展规划提供科学依据。</a:t>
            </a:r>
          </a:p>
          <a:p>
            <a:r>
              <a:t>3. 设计智能化决策 支持系统，将 智能数据 分析模型与 港口管理模型 进行集成，辅助港 口管理者对港口的 运营管理 策略进行 模拟分析和评估，优化港口 资源配置与调度，提高港口的 运营效率。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https://d.book118.com/296045045112010055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智能港口概述与目标</vt:lpstr>
      <vt:lpstr> 智能港口概述与目标</vt:lpstr>
      <vt:lpstr> 港口运营管理需求分析</vt:lpstr>
      <vt:lpstr> 港口运营管理需求分析</vt:lpstr>
      <vt:lpstr> 港口运营管理需求分析</vt:lpstr>
      <vt:lpstr> 港口运营管理需求分析</vt:lpstr>
      <vt:lpstr> 智能港口运营系统总体架构</vt:lpstr>
      <vt:lpstr> 智能港口运营系统总体架构</vt:lpstr>
      <vt:lpstr> 智能港口运营系统总体架构</vt:lpstr>
      <vt:lpstr> 智能港口运营系统总体架构</vt:lpstr>
      <vt:lpstr> 关键技术与功能模块设计</vt:lpstr>
      <vt:lpstr>#. 关键技术与功能模块设计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2024-09-22T22:26:14.786</cp:lastPrinted>
  <dcterms:created xsi:type="dcterms:W3CDTF">2024-09-22T14:26:14Z</dcterms:created>
  <dcterms:modified xsi:type="dcterms:W3CDTF">2024-09-22T14:26:16Z</dcterms:modified>
</cp:coreProperties>
</file>