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835F3-35C2-4D90-8B66-CF4287090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5526E-E7A3-4420-BEA6-78528C460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4E76D-9ADC-4413-B0EB-6CB57CFBF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C3927E-E040-49DF-A774-2EC9BEF9F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5BBD65-2E1A-4F97-83E1-474D7538B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D6B8A8-477A-43EF-853B-DE541221C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8C9018-2F4D-4C02-8458-F335B800B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BF272-B9A1-4E99-801F-73B2AAD1E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6E1FD-5E9E-4CB7-BC06-3551CAFD3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17B30-F5AA-429E-A876-AE33BE65D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E1BF4-C779-4ED1-B054-9ADE47CA8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5400111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风力发电安全生产培训\n## 1.风力发电概述及安全生产的重要性\n### 1.1风力发电的工作原理及发展历程\n### 1.2风力发电场的选址及建设要求\n### 1.3风力发电安全生产的重要性及意义\n## 2.风力发电设备安全与维护\n### 2.1风力发电机组的结构与工作原理\n### 2.2风力发电机组的安全运行与维护事项\n### 2.3风力发电机组的故障诊断与处理措施\n## 3.风力发电场的运行安全管理\n### 3.1风力发电场的安全管理制度与流程\n### 3.2风力发电场的应急预案与演练\n### 3.3风力发电场的安全生产监控与数据分析\n## 4.风力发电场的职业健康与环境保护\n### 4.1风力发电场的职业健康风险及防护措施\n### 4.2风力发电场的环保要求与排放控制\n### 4.3风力发电场的可持续发展与资源利用\n## 5.风力发电安全生产培训的实施与方法\n### 5.1风力发电安全生产培训的计划与组织\n### 5.2风力发电安全生产培训的内容与方式\n### 5.3风力发电安全生产培训的效果评估与持续改进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风力发电安全生产培训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风力发电概述及安全生产的重要性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风力发电的工作原理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利用风力驱动风力发电机组的叶片旋转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通过齿轮箱将旋转能量传递给发电机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发电机将旋转能量转换为电能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风力发电的发展历程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20世纪初，丹麦科学家Poul la Cour发明了第一台风力发电机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20世纪50年代，风力发电开始商业化发展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21世纪初，风力发电技术得到快速发展，成为全球可再生能源的重要组成部分</a:t>
                </a:r>
                <a:endParaRPr/>
              </a:p>
            </p:txBody>
          </p:sp>
          <p:pic>
            <p:nvPicPr>
              <p:cNvPr id="18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风力发电的优点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环保：不消耗燃料，无废气排放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可再生：风能资源取之不尽，用之不竭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经济效益：风力发电成本逐年降低，具有较高的经济效益</a:t>
                </a:r>
                <a:endParaRPr/>
              </a:p>
            </p:txBody>
          </p:sp>
          <p:pic>
            <p:nvPicPr>
              <p:cNvPr id="19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风力发电的工作原理及发展历程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风力发电场的选址及建设要求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风力发电场的选址要求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风能资源丰富，风速适中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地形开阔，地貌平坦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交通便利，便于设备运输和维护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风力发电场的建设要求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风力发电机组的安装高度和间距要符合设计要求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风力发电场的电气系统、控制系统和安全系统要完善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风力发电场要配备消防、救援等安全设施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风力发电安全生产的重要性</a:t>
                </a:r>
                <a:endParaRPr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风力发电设备昂贵，一旦发生事故，损失巨大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风力发电场位于偏远地区，一旦发生事故，救援困难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风力发电安全生产关系到风力发电产业的可持续发展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风力发电安全生产的意义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保障风力发电设备的正常运行，提高经济效益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降低风力发电事故的发生概率，保障人身和财产安全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提高风力发电场的安全管理水平，促进风力发电产业的健康发展</a:t>
                </a:r>
                <a:endParaRPr/>
              </a:p>
            </p:txBody>
          </p:sp>
          <p:sp>
            <p:nvSpPr>
              <p:cNvPr id="2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风力发电安全生产的重要性及意义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风力发电设备安全与维护</a:t>
            </a:r>
            <a:endParaRPr/>
          </a:p>
        </p:txBody>
      </p:sp>
      <p:sp>
        <p:nvSpPr>
          <p:cNvPr id="22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风力发电机组的结构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叶片：负责捕捉风能，驱动风力发电机组旋转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齿轮箱：负责将叶片的旋转能量传递给发电机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发电机：负责将旋转能量转换为电能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塔筒：负责支撑风力发电机组，保持其稳定性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风力发电机组的工作原理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风吹动叶片旋转，通过齿轮箱将旋转能量传递给发电机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发电机将旋转能量转换为电能，通过输电线路输送至电网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风力发电机组的结构与工作原理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风力发电机组的安全运行事项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风力发电机组运行过程中，严禁进行维修和维护工作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风力发电机组的叶片应逆风旋转，避免顺风旋转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风力发电机组的塔筒应定期检查，确保其稳定性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风力发电机组的维护事项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风力发电机组的叶片应定期清洗，去除污垢，保持其气动性能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风力发电机组的齿轮箱和发电机应定期检查，确保其润滑和密封良好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风力发电机组的控制系统应定期检查，确保其正常运行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风力发电机组的安全运行与维护事项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风力发电机组的故障诊断与处理措施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风力发电机组的故障诊断方法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通过监测风力发电机组的运行数据，分析其故障原因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利用振动监测、声学监测等技术，对风力发电机组进行故障诊断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结合风力发电机组的维护记录，分析其故障原因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风力发电机组的处理措施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对风力发电机组的故障部位进行维修或更换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对风力发电机组的控制系统进行调试，确保其正常运行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对风力发电机组的运行数据进行分析和优化，提高其运行效率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风力发电场的运行安全管理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风力发电场的安全管理制度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制定风力发电场的安全生产责任制，明确各岗位的安全职责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制定风力发电场的安全生产操作规程，规范员工的安全行为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制定风力发电场的安全生产应急预案，提高应对突发事故的能力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风力发电场的安全管理流程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风力发电场的设备检修流程：发现问题 -&gt; 分析原因 -&gt; 制定维修方案 -&gt; 实施维修 -&gt; 验收合格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风力发电场的安全生产巡查流程：巡查发现问题 -&gt; 分析问题原因 -&gt; 制定整改措施 -&gt; 实施整改 -&gt; 验收合格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风力发电场的安全管理制度与流程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https://d.book118.com/296054001111010052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风力发电安全生产培训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2024-09-18T19:46:14.159</cp:lastPrinted>
  <dcterms:created xsi:type="dcterms:W3CDTF">2024-09-18T11:46:14Z</dcterms:created>
  <dcterms:modified xsi:type="dcterms:W3CDTF">2024-09-18T11:46:16Z</dcterms:modified>
</cp:coreProperties>
</file>