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9995F-FB72-497D-84F7-4C84C460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8D941-F3D6-4044-AA8C-3825FE2F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D3C7E-14FC-450C-8592-DB001F41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82809-EB4D-43C4-BC76-B1BD45C31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F4060-8994-4B16-A77B-49B9F1FAA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32BD63-A056-4ED3-9CFD-1A88AED5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ECFC2-A03B-4753-B500-7974B457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E9C09-BAD6-4225-9724-E5801D8F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91E80-B357-4C7A-9EDB-1F52DDBD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99852-022C-4D6F-8DC4-E14C4A8CA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3107-5DF9-4D69-8DC6-D2424347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54022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物业管理制度规范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24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物业管理制度体系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物业服务标准与流程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业主权益保障措施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物业费用管理与透明度提升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物业安全与风险防范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物业管理的职责包括制定物业管理规划、组织物业管理服务、协调业主关系、维护物业设施、保障物业安全等。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优质的物业管理可以保持和提升房产的价值，使业主获得更好的投资回报。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提高房产价值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保障居住环境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125" b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物业管理能够确保小区环境整洁、设施完好，为业主提供舒适、安全的居住环境。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通过有效的物业管理，可以协调业主之间的关系，增强社区凝聚力，促进社区和谐。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物业管理的发展趋势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专业化与标准化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智能化与信息化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绿色化与节能化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随着物业管理行业的不断发展，物业服务企业将越来越注重专业化和标准化，提高服务质量和效率。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利用现代科技手段，如物联网、大数据等，实现物业管理的智能化和信息化，提升管理水平和效率。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在物业管理中注重绿色环保和节能减排，推动绿色建筑和绿色社区的发展，提高居住环境的可持续性。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根据业主的不同需求和偏好，提供多元化和个性化的物业管理服务，满足业主的多样化需求。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物业管理制度体系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包括国家、地方颁布的物业管理相关法规、政策，是物业管理制度的基础。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明确物业服务企业与业主之间的权利与义务，规范服务内容和标准。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包括人事、财务、采购、档案等方面的管理制度，确保企业内部运作规范有序。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制度框架与内容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制度宣传与培训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对物业工作人员进行制度宣传和培训，确保他们熟悉和遵守各项制度。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制度执行情况检查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定期对物业管理制度执行情况进行检查，发现问题及时整改。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业主监督与反馈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建立业主监督机制，收集业主对物业服务的意见和建议，促进制度不断完善。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经验借鉴与交流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学习借鉴其他优秀物业管理企业的制度经验，加强行业内的交流与合作。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制度评估与修订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定期对物业管理制度进行评估，根据实际需求和社会发展对制度进行修订和完善。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新法规政策响应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及时关注国家、地方新颁布的物业管理相关法规政策，对制度进行相应调整。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制度更新与完善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物业服务标准与流程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根据相关法律法规、行业标准以及业主需求，制定物业服务标准，明确服务内容、服务质量和服务时限等。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制定物业服务标准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定期对物业服务标准进行评估，根据业主反馈和市场变化及时调整服务标准，确保服务标准的合理性和有效性。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将物业服务标准在显著位置进行公示，方便业主了解和监督物业服务情况。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服务标准公示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梳理现有服务流程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对现有物业服务流程进行全面梳理，找出存在的问题和瓶颈，为优化流程提供依据。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制定优化方案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针对现有服务流程中存在的问题，制定具体的优化方案，包括简化流程、提高效率、降低成本等方面的措施。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实施优化措施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按照优化方案，逐步实施各项优化措施，确保优化工作的顺利进行。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建立服务质量评价体系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建立科学、合理的服务质量评价体系，对物业服务进行全面、客观的评价。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定期开展服务质量评价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定期对物业服务质量进行评价，收集业主的意见和建议，及时发现和解决问题。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根据服务质量评价结果，制定改进措施并持续改进服务质量，提高业主满意度。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服务质量评价与改进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业主权益保障措施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https://d.book118.com/296054022003010054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2024-09-20T22:54:11.015</cp:lastPrinted>
  <dcterms:created xsi:type="dcterms:W3CDTF">2024-09-20T14:54:11Z</dcterms:created>
  <dcterms:modified xsi:type="dcterms:W3CDTF">2024-09-20T14:54:13Z</dcterms:modified>
</cp:coreProperties>
</file>