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37611-E0F2-4173-8C18-4B51D0B0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CB409-7F18-4612-A626-7F193170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F341C-B8E7-4705-AD9A-982262022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9106B-805A-4951-AEAA-9E374FF6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F5577-BB64-40AF-B826-7A643A10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D0F564-95DB-4088-BADB-8B72FFB23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1DE96-3991-44CF-BBE3-1E5D8F43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CC761-E8E8-49B7-88F2-7E58AF66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BDE78-3F9E-4BD4-902F-4BD1AAB2C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05B8A-6357-4C22-86CD-3FEE15DF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ABBDB-38AB-4CC7-9F70-873681FA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54034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55页癌痛疼痛规范化诊疗2019年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癌痛规范化诊疗现状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癌痛规范化诊疗实践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癌痛规范化诊疗是提高癌痛患者生活质量、减轻患者痛苦、延长患者生存时间的重要手段。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随着医学科技的发展，癌痛规范化诊疗的重要性越来越受到重视，国际国内都制定了相应的诊疗指南和标准。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31" r="6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645" r="66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癌症是全球范围内的重大公共卫生问题，癌痛是癌症患者最常见的症状之一，严重影响患者的生活质量和生存时间。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通过对癌痛规范化诊疗的研究，提高癌痛患者的诊疗效果和生活质量。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总结国内外癌痛规范化诊疗的最新研究成果和实践经验，为临床医生和患者提供科学、实用的参考依据。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癌痛是由于癌症本身或癌症治疗过程中引发的疼痛，是癌症患者最常见的症状之一。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癌痛可分为轻度、中度、重度疼痛，以及爆发性疼痛和神经病理性疼痛等。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https://d.book118.com/296054034021010035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2024-09-04T17:27:57.162</cp:lastPrinted>
  <dcterms:created xsi:type="dcterms:W3CDTF">2024-09-04T09:27:57Z</dcterms:created>
  <dcterms:modified xsi:type="dcterms:W3CDTF">2024-09-04T09:27:58Z</dcterms:modified>
</cp:coreProperties>
</file>