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F7CD04-5C9D-458A-899B-E3900049D7B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77F59-F6A1-4B59-85F6-74DB0083C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66C77-879A-44D1-A7D3-2850DBFAD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133AC-C380-4625-8D5F-33C86ADC3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20CB5-8882-487A-9142-0E2275D0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230F9E-086A-45AA-B4D4-5A0E5E74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B6F810-F2FE-48C7-BD5C-EEA36CD3A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C0876-7969-4457-B7A8-22262C9B6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9FB27-F1B4-42BE-8325-FE44406C4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EC974-0B83-400B-B620-24FA509D6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FF2D6-FC87-4AE7-A05E-3595358A5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FC0F1-C91A-4A3D-925B-E523CC0E1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6A9085D-BDB9-49EB-BACC-B126017A6CC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33A3DDC-222F-4C2F-9D03-65B57DD4DDA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541311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打印行业发展趋势分析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打印行业市场现状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打印在医疗行业的应用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打印在航空航天领域的应用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打印在汽车工业的应用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打印行业未来发展趋势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基于数字模型逐层堆叠制造物体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数字模型制造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又称为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增材制造技术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航空航天、医疗、汽车、建筑等领域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广泛应用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按层逐渐打印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数字模型切片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最终形成物体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三维实体物体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光固化、熔融沉积、粉末热熔等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常见打印技术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打印技术的优势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打印技术实现快速定制、节约材料、降低生产成本，为各行业带来革命性变革。同时，实现更复杂的几何结构，激发设计师创意。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航空航天零部件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复杂结构零部件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轻量化零部件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快速修复备件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汽车零件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车身零件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内饰装饰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发动机零部件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建筑模型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规划布局模型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室内装饰模型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地形模拟模型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医疗器械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定制义肢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手术模拟器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实验器材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提高打印材料的种类和性能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材料多样化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加快打印速度，实现快速生产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打印速度提升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扩大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打印技术的应用范围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应用领域拓展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第二章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打印行业市场现状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全球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打印市场规模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据统计，全球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打印市场规模呈现快速增长态势，预计到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2025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年将超过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600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亿美元。北美地区是目前的主要市场，但亚太地区的增长速度更快。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打印技术的应用领域也在不断扩大，涵盖了制造业、医疗保健、航空航天等多个领域。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打印行业竞争格局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领先的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打印解决方案提供商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Stratasys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专注于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 Systems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打印领域的技术先驱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EOS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打印设备领域具有影响力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HP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打印行业发展趋势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技术不断创新，速度提升明显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高速发展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能够打印大型复杂结构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大型化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打印精度和质量不断提高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精密化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提高打印速度以提高效率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缩短生产周期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降低成本以推动市场普及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提高成本效益比率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打印行业的相关标准和规范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加强监管以确保质量和安全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打印行业的发展挑战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寻找更多适合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打印的材料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提高材料的可靠性和性能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打印行业的发展趋势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打印行业正朝着高速、精密、大型化、多材料化等方向发展，同时，在智能化、定制化、数字化方面也有着越来越多的应用和突破。未来，随着技术不断进步和应用范围的扩大，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打印行业将迎来更广阔的发展空间。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打印在医疗行业的应用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个性化医疗器械制造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打印技术可以根据患者独特的需求，定制医疗器械，如假肢、植入物等，大大提高了手术成功率和患者生活质量。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生物打印技术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实现人体组织和器官的打印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生物材料与</a:t>
            </a: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技术结合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为再生医学提供新的途径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新解决方案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帮助改善患者的生活质量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医疗领域应用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医学模型打印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帮助医生更好地理解病情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辅助诊断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优化手术方案，提高成功率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手术规划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用于医学教学和科研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教学科研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打印在药物研发中的应用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提高药物疗效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个性化药物剂型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改善患者用药体验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减少副作用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不断推动医疗科技发展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开拓新治疗方法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加速器械生产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优化手术流程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应用广泛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涵盖多个医疗领域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满足个性需求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提高用户体验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打印技术在医疗领域的应用前景广阔，不仅可以改善患者的生活质量，提升医疗水平，还为医疗器械生产、新药研发等领域带来了革命性的变革。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第四章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打印在航空航天领域的应用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航空零部件制造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通过制造复杂结构零部件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提高性能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减少材料浪费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材料浪费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降低航空器的负荷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减少重量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https://d.book118.com/296054131143010103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163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3D打印行业发展趋势分析</vt:lpstr>
      <vt:lpstr>目录</vt:lpstr>
      <vt:lpstr>第1章 3D打印技术概述</vt:lpstr>
      <vt:lpstr>3D打印技术简介</vt:lpstr>
      <vt:lpstr>3D打印技术原理</vt:lpstr>
      <vt:lpstr> </vt:lpstr>
      <vt:lpstr>3D打印技术的应用领域</vt:lpstr>
      <vt:lpstr>未来发展趋势</vt:lpstr>
      <vt:lpstr>第二章 3D打印行业市场现状</vt:lpstr>
      <vt:lpstr> </vt:lpstr>
      <vt:lpstr>3D打印行业竞争格局</vt:lpstr>
      <vt:lpstr>3D打印行业发展趋势</vt:lpstr>
      <vt:lpstr>3D打印行业的发展挑战</vt:lpstr>
      <vt:lpstr>3D打印行业的发展趋势</vt:lpstr>
      <vt:lpstr>第3章 3D打印在医疗行业的应用</vt:lpstr>
      <vt:lpstr> </vt:lpstr>
      <vt:lpstr>生物打印技术</vt:lpstr>
      <vt:lpstr>医学模型打印</vt:lpstr>
      <vt:lpstr>3D打印在药物研发中的应用</vt:lpstr>
      <vt:lpstr>3D打印技术优势</vt:lpstr>
      <vt:lpstr>结语</vt:lpstr>
      <vt:lpstr>第四章 3D打印在航空航天领域的应用</vt:lpstr>
      <vt:lpstr>航空零部件制造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2024-09-28T23:22:19.372</cp:lastPrinted>
  <dcterms:created xsi:type="dcterms:W3CDTF">2024-09-28T15:22:19Z</dcterms:created>
  <dcterms:modified xsi:type="dcterms:W3CDTF">2024-09-28T15:22:21Z</dcterms:modified>
</cp:coreProperties>
</file>