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4DB142-4933-4650-804F-A064A8BFF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8FD433-F3F0-4E42-A294-EF555D72A5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BEC0C2-C03B-4248-85E0-CCC7ADA1EC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15C69C-008A-4C8F-BB3E-6DDB1D7AB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15049A-9F08-4A99-80DC-1F7EC9982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700DFC-5EEC-4628-9A43-B7CA09826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CF6777-E623-4B35-B4EA-7107CD868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25EE68-BAA9-4F08-9A8C-0168ACD1EB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FD4B97-0F4D-4FD4-B370-1941E1BBB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57F1E-8976-4087-AEB4-1EDEB7391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CE380F-5799-472C-823C-CB965E4F4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6055214001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音乐心理治疗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音乐心理治疗简介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音乐心理治疗的理论基础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音乐心理治疗方法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音乐心理治疗的实践与案例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音乐心理治疗的挑战与未来发展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音乐心理治疗简介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定义与历史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音乐心理治疗是一种利用音乐元素，如旋律、节奏、和声和音色等，来改善心理状态和促进心理健康的治疗方法。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音乐心理治疗的历史可以追溯到古代文明时期，但直到20世纪中叶，随着科学研究的深入，音乐治疗才开始成为一个正式的学科领域。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3" b="252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969" b="496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理论基础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生物学基础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音乐能够刺激大脑的多个区域，影响神经递质和荷尔蒙的分泌，从而影响人的情绪和生理状态。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心理学基础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音乐可以引发人的情感共鸣，帮助人们处理和释放情绪，同时也能提供一种非语言的沟通方式。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社会学基础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音乐具有强烈的文化和社会背景，能够唤起人们的集体记忆和情感共鸣，有助于增强社会联系和认同感。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精神疾病治疗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特殊儿童教育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老年护理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音乐心理治疗的应用领域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7266" b="726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3709" b="1370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如抑郁症、焦虑症、创伤后应激障碍等。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在康复医学中，音乐治疗可以帮助患者恢复身体功能和情绪状态。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对于有学习障碍或情绪问题的特殊儿童，音乐治疗可以作为一种干预手段。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在老年护理中，音乐治疗可以帮助缓解老年人的孤独感和焦虑情绪。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音乐心理治疗的理论基础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音乐与情绪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音乐能够引发人们的情绪反应，如快乐、悲伤、紧张等。不同的音乐风格和旋律对情绪的影响不同，可以用来调节和治疗情绪问题。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音乐心理治疗认为，通过特定的音乐刺激，可以引发积极的情绪反应，从而缓解焦虑、抑郁等负面情绪。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25" r="1462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音乐是一种强烈的记忆线索，能够唤起人们的回忆和情感体验。在音乐心理治疗中，利用音乐来帮助患者回忆过去的事件和情感，有助于心理创伤的恢复。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通过特定的音乐刺激，可以激活大脑的记忆区域，促进记忆力的提高和恢复。这对于老年痴呆、记忆力减退等问题有一定的帮助。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音乐与记忆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音乐对大脑的发育和功能有积极的影响。研究表明，经常听音乐可以促进大脑神经元的生长和连接，提高认知能力和学习能力。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音乐心理治疗认为，通过特定的音乐刺激，可以激发大脑的不同区域，促进大脑功能的恢复和提高。这对于脑损伤、脑瘫等问题有一定的帮助。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3125" r="3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音乐与大脑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音乐心理治疗方法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https://d.book118.com/296055214001010033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2024-09-01T09:28:11.240</cp:lastPrinted>
  <dcterms:created xsi:type="dcterms:W3CDTF">2024-09-01T01:28:11Z</dcterms:created>
  <dcterms:modified xsi:type="dcterms:W3CDTF">2024-09-01T01:28:13Z</dcterms:modified>
</cp:coreProperties>
</file>