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723964-559C-4203-985A-343A924C0B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BE05F-7327-4AF7-9757-3E6839FC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58FD7-5D3D-4D5C-B61D-74C54A92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936B3-1874-4AD6-8E34-9A3342439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C4B40-CB96-426A-AFC9-11A48FD7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11A42-AA40-4F68-82B8-B39AB196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C9DA2-D16E-4537-9825-4F38E4F33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A035E-8132-4020-BCC7-683CAE44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3FE9C-7A86-436A-8B02-EE619754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744D6-BB73-4E6E-B618-C1686F4A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5791C-DCE8-48E2-B191-2A2EE375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2C6C8-265A-4C2D-A2F2-25031D39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09994FE-BC34-42F1-BEA5-7ACF35C26D1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A7BDFA6-99D6-405A-B969-66C9154E0F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000052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如何拥有好的心态？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积极心态的重要性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如何克服消极心态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如何保持积极心态？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拥有好心态的重要性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什么是心态？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心态是一个人对自己和周围环境的态度和看法的总和。它直接影响一个人的情绪、行为和思维方式。拥有好的心态可以帮助我们更好地应对生活中的挑战和困难。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为什么重要？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减轻压力带来的负面影响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增强个人抗压能力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提升自信心和积极性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促进个人成长和发展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可以打开成功的大门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如同一把万能的钥匙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如何评估自己的心态？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en-US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1. </a:t>
            </a: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反思自己在不同情况下的反应和态度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2. </a:t>
            </a: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观察自己的情绪变化和思维模式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3. </a:t>
            </a: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倾听他人对自己心态的评价和建议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学会调节情绪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不要被消极情绪淹没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培养解决问题的能力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有面对困难和挑战的勇气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保持良好关系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交流沟通是保持好心态的重要方式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如何培养好的心态？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培养乐观的态度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看待事物要有积极的心态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如何培养好的心态？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看待事物要有积极的心态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乐观态度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有面对困难和挑战的勇气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解决问题能力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不要被消极情绪淹没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情绪调节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积极心态的重要性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影响个人幸福感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积极心态可以带来更多的快乐和满足感。它让人更容易感受到生活的美好。保持积极心态，能够让我们更加享受生活，从而提升个人幸福感。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提高工作效率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帮助提高工作效率和创造力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乐观的心态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投入到工作中去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动力和热情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塑造良好人际关系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更容易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与他人建立良好关系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和冲突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减少沟通误解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从容面对挑战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更容易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缓解焦虑和压力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积极的心态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有助于缓解焦虑和压力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心态决定一切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心态决定着我们对世界的看法和对待事物的态度。拥有积极的心态可以让我们更加乐观面对困难，更具有应对挑战的能力。保持良好心态，将会给我们的生活带来更多的乐趣和成就。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第三章 如何克服消极心态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认识到自己的消极思维习惯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探索消极思维的来源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反思自己的思维方式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认识消极心态的危害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意识到消极思维会带来的不良后果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寻找乐观的一面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不被困难击倒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克服挫折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寻找转变思维的方法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学会积极思维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多角度思考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正面思考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培养积极的生活方式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要注意保持健康的生活方式，包括适当地运动、健康饮食和充足的睡眠。同时，培养自己的兴趣爱好，多参与正能量的活动，让生活充满乐趣和活力。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https://d.book118.com/296100005222010103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如何拥有好的心态？</vt:lpstr>
      <vt:lpstr>目录</vt:lpstr>
      <vt:lpstr>第1章 简介</vt:lpstr>
      <vt:lpstr>什么是心态？</vt:lpstr>
      <vt:lpstr>为什么重要？</vt:lpstr>
      <vt:lpstr> </vt:lpstr>
      <vt:lpstr>如何培养好的心态？</vt:lpstr>
      <vt:lpstr>如何培养好的心态？</vt:lpstr>
      <vt:lpstr>第2章 积极心态的重要性</vt:lpstr>
      <vt:lpstr> </vt:lpstr>
      <vt:lpstr>提高工作效率</vt:lpstr>
      <vt:lpstr>塑造良好人际关系</vt:lpstr>
      <vt:lpstr>缓解焦虑和压力</vt:lpstr>
      <vt:lpstr>心态决定一切</vt:lpstr>
      <vt:lpstr>第三章 如何克服消极心态</vt:lpstr>
      <vt:lpstr>认识到自己的消极思维习惯</vt:lpstr>
      <vt:lpstr>寻找转变思维的方法</vt:lpstr>
      <vt:lpstr>培养积极的生活方式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2024-09-29T07:06:45.181</cp:lastPrinted>
  <dcterms:created xsi:type="dcterms:W3CDTF">2024-09-28T23:06:45Z</dcterms:created>
  <dcterms:modified xsi:type="dcterms:W3CDTF">2024-09-28T23:06:47Z</dcterms:modified>
</cp:coreProperties>
</file>