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13BFD-42CC-46BC-A0BB-C13000A8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1A79D-AC94-49A3-A29B-0E69DAAB9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05CF1-1E56-409D-A648-9F9A04B9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17310-7815-4EC2-959A-30A1BA71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D44CC8-1E7A-4BBD-A947-01E1E350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05EAF0-5C5B-48F1-9BF2-FAB0C8F5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92EB7E-4BE5-4ACD-A24C-34F98694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2F145-DFEA-4322-AF7B-16D2EEA9B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3EA58-1B69-47DA-9909-CF906582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56BC7-470F-42E0-BB28-DBAF35F8D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A2D33-A200-439D-95AD-721698861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0113415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设备运行数据分析与报告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设备运行状态分析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设备运行问题诊断与解决方案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设备运行数据报告编制要点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设备运行数据概述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7" r="302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34" r="302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02" r="157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设备运行数据主要来源于传感器、控制系统、历史数据库等。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数据采集可以通过自动化系统、手动录入或第三方接口等方式进行。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设备运行数据包括实时数据、历史数据、故障数据、维护数据等。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设备运行数据具有多样性、实时性、连续性、海量性等特点。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34" r="2463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监控设备状态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预测设备故障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优化设备运行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数据分析目的和意义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通过对设备运行数据的分析，可以实时监控设备的运行状态，及时发现潜在问题。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通过对设备运行数据的分析，可以找出设备运行中的瓶颈和问题，提出优化建议。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通过对历史数据的挖掘和分析，可以预测设备的故障趋势，提前进行维护。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通过对设备运行数据的分析，可以优化生产流程，提高生产效率和质量。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设备运行状态分析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通过对设备运行数据的统计，计算设备的平均运行时长，以评估设备的整体运行状况。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设备平均运行时长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0" r="167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设备闲置率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分析设备在单位时间内的产量或处理量，以评估设备的运行效率。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计算设备在特定时间内的闲置时长，以了解设备的利用情况。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设备运行时长与效率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故障影响分析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评估故障对设备运行和生产的影响程度，以便优先处理对生产影响较大的故障。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故障类型分类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对设备故障进行分类，如电气故障、机械故障、传感器故障等，以便针对不同故障类型采取相应的维修措施。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故障频率统计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统计各类故障的发生频率，以识别设备的薄弱环节和潜在的改进空间。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设备故障类型及频率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检查设备维护计划的执行情况，包括定期保养、预防性维护等，以确保设备处于良好状态。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维护计划执行情况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分析设备维修记录，了解设备维修的历史和趋势，以便预测未来可能出现的故障和维修需求。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评估设备维修的效率和质量，包括维修时长、维修成本等，以改进维修流程和提高维修效率。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维修效率评估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设备维护与维修情况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数据可视化展示方法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适用于展示设备运行状态随时间的变化趋势，如温度、压力等参数的实时监控数据。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饼图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适用于对比不同设备或不同时间段内的运行数据，如设备故障次数、维修时长等统计信息。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适用于展示设备运行数据之间的关联性，如设备运行时长与故障率之间的关系。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适用于展示设备运行数据的占比情况，如各类故障所占的比例。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图表类型选择及依据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Power BI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微软推出的数据可视化工具，可与Excel和Azure等微软产品无缝集成，提供实时数据更新和自定义可视化功能。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一款功能强大的数据可视化工具，支持多种数据源连接，提供丰富的图表类型和交互功能，可生成美观且易于理解的报表和仪表板。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Echarts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一款开源的JavaScript可视化库，支持多种图表类型，提供灵活的定制选项和丰富的交互功能，可轻松嵌入到Web应用程序中。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3958" r="33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359" r="18359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5840" r="3584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从准确性、可读性、美观性和交互性等方面对可视化效果进行评估，确保图表能够准确传达信息并易于理解。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根据评估结果对图表进行优化，如调整颜色、字体、布局等视觉元素，增加数据标签、提示框等交互功能，提高图表的易读性和用户体验。同时，针对不同受众和需求，提供个性化的可视化方案。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0261" r="302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可视化效果评估与优化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https://d.book118.com/296101134150010052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2024-09-19T04:07:20.873</cp:lastPrinted>
  <dcterms:created xsi:type="dcterms:W3CDTF">2024-09-18T20:07:20Z</dcterms:created>
  <dcterms:modified xsi:type="dcterms:W3CDTF">2024-09-18T20:07:23Z</dcterms:modified>
</cp:coreProperties>
</file>