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433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ln>
            <a:miter lim="800000"/>
          </a:ln>
        </p:spPr>
      </p:sp>
      <p:sp>
        <p:nvSpPr>
          <p:cNvPr id="14339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 wrap="square" lIns="91440" tIns="45720" rIns="91440" bIns="45720" anchor="t" anchorCtr="0"/>
          <a:lstStyle/>
          <a:p>
            <a:pPr lvl="0" eaLnBrk="1" hangingPunct="1"/>
            <a:endParaRPr lang="zh-CN" altLang="en-US"/>
          </a:p>
        </p:txBody>
      </p:sp>
      <p:sp>
        <p:nvSpPr>
          <p:cNvPr id="15363" name="灯片编号占位符 3"/>
          <p:cNvSpPr txBox="1">
            <a:spLocks noGrp="1" noChangeArrowheads="1"/>
          </p:cNvSpPr>
          <p:nvPr>
            <p:ph type="sldNum" sz="quarter" idx="10"/>
            <p:custDataLst>
              <p:tags r:id="rId6"/>
            </p:custDataLst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rtlCol="0" anchor="b" anchorCtr="0" compatLnSpc="1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rPr>
              <a:t>*</a:t>
            </a:r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ea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7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066F354-AB74-4224-B2FD-9D483DF69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FBEC923-8F5E-4AD4-8C86-1ADB965A1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C59AD92-FB04-4B31-9385-6A78CC548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8B46575-AF18-40E5-8761-47DABB413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DCB387A-8FE3-49BC-AFE0-D61B5061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AB5C9429-AC0C-4195-8557-07F683B7F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8D907E1-968C-4948-B526-DAC22DAEF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57192B7-3AF0-46BD-9EF6-831B1E688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90E638C7-72A1-494E-BAA3-FF98BDB1B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28D7F88-7669-4DBA-8535-82B377DA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37C7902-5CE6-4CC7-8BFF-7243D4BE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custDataLst>
      <p:tags r:id="rId2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6.xml" /><Relationship Id="rId3" Type="http://schemas.openxmlformats.org/officeDocument/2006/relationships/image" Target="../media/image2.png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image" Target="../media/image3.jpeg" /><Relationship Id="rId7" Type="http://schemas.openxmlformats.org/officeDocument/2006/relationships/tags" Target="../tags/tag1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0.xml" /><Relationship Id="rId3" Type="http://schemas.openxmlformats.org/officeDocument/2006/relationships/image" Target="../media/image4.jpeg" /><Relationship Id="rId4" Type="http://schemas.openxmlformats.org/officeDocument/2006/relationships/tags" Target="../tags/tag171.xml" /><Relationship Id="rId5" Type="http://schemas.openxmlformats.org/officeDocument/2006/relationships/image" Target="../media/image5.png" /><Relationship Id="rId6" Type="http://schemas.openxmlformats.org/officeDocument/2006/relationships/tags" Target="../tags/tag172.xml" /><Relationship Id="rId7" Type="http://schemas.openxmlformats.org/officeDocument/2006/relationships/tags" Target="../tags/tag17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6.png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9.xml" /><Relationship Id="rId3" Type="http://schemas.openxmlformats.org/officeDocument/2006/relationships/image" Target="../media/image7.jpeg" /><Relationship Id="rId4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image" Target="../media/image8.png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96.xml" /><Relationship Id="rId3" Type="http://schemas.openxmlformats.org/officeDocument/2006/relationships/image" Target="../media/image9.jpeg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01.xml" /><Relationship Id="rId3" Type="http://schemas.openxmlformats.org/officeDocument/2006/relationships/image" Target="../media/image10.jpeg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6.xml" /><Relationship Id="rId3" Type="http://schemas.openxmlformats.org/officeDocument/2006/relationships/image" Target="../media/image11.jpeg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8.xml" /><Relationship Id="rId11" Type="http://schemas.openxmlformats.org/officeDocument/2006/relationships/image" Target="../media/image13.png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image" Target="../media/image14.png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12.xml" /><Relationship Id="rId20" Type="http://schemas.openxmlformats.org/officeDocument/2006/relationships/tags" Target="../tags/tag226.xml" /><Relationship Id="rId21" Type="http://schemas.openxmlformats.org/officeDocument/2006/relationships/image" Target="../media/image15.png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image" Target="../media/image16.png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13.xml" /><Relationship Id="rId30" Type="http://schemas.openxmlformats.org/officeDocument/2006/relationships/tags" Target="../tags/tag234.xml" /><Relationship Id="rId31" Type="http://schemas.openxmlformats.org/officeDocument/2006/relationships/tags" Target="../tags/tag235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image" Target="../media/image12.png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slide" Target="slide1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slide" Target="slide1.xml" TargetMode="Internal" /><Relationship Id="rId16" Type="http://schemas.openxmlformats.org/officeDocument/2006/relationships/tags" Target="../tags/tag248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image" Target="../media/image17.png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hyperlink" Target="https://d.book118.com/29610203423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平行四边形 2"/>
          <p:cNvSpPr/>
          <p:nvPr>
            <p:custDataLst>
              <p:tags r:id="rId4"/>
            </p:custDataLst>
          </p:nvPr>
        </p:nvSpPr>
        <p:spPr>
          <a:xfrm>
            <a:off x="5289550" y="2535238"/>
            <a:ext cx="4572000" cy="1076325"/>
          </a:xfrm>
          <a:prstGeom prst="parallelogram">
            <a:avLst>
              <a:gd name="adj" fmla="val 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400" b="1" i="1" u="none" strike="noStrike" kern="1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  </a:t>
            </a:r>
            <a:endParaRPr kumimoji="0" lang="en-US" altLang="zh-CN" sz="4400" b="1" i="0" u="none" strike="noStrike" kern="1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3315" name="矩形 5"/>
          <p:cNvSpPr/>
          <p:nvPr>
            <p:custDataLst>
              <p:tags r:id="rId5"/>
            </p:custDataLst>
          </p:nvPr>
        </p:nvSpPr>
        <p:spPr>
          <a:xfrm>
            <a:off x="3094038" y="1505268"/>
            <a:ext cx="6199187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 eaLnBrk="1" hangingPunct="1"/>
            <a:r>
              <a:rPr lang="zh-CN" altLang="en-US" sz="4000" b="1">
                <a:latin typeface="隶书" panose="02010509060101010101" pitchFamily="49" charset="-122"/>
                <a:ea typeface="隶书" panose="02010509060101010101" pitchFamily="49" charset="-122"/>
              </a:rPr>
              <a:t>第一节 悄悄变化的我</a:t>
            </a:r>
            <a:endParaRPr lang="zh-CN" altLang="en-US" sz="4000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536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8870" t="37141" r="12546" b="4433"/>
          <a:stretch>
            <a:fillRect/>
          </a:stretch>
        </p:blipFill>
        <p:spPr>
          <a:xfrm>
            <a:off x="3146425" y="1522413"/>
            <a:ext cx="6030913" cy="33702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2894330" y="5226050"/>
            <a:ext cx="6217920" cy="14452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  <a:scene3d>
              <a:camera prst="isometricOffAxis1Right">
                <a:rot lat="600000" lon="19500000" rev="0"/>
              </a:camera>
              <a:lightRig rig="threePt" dir="t"/>
            </a:scene3d>
            <a:sp3d extrusionH="266700" contourW="12700">
              <a:extrusionClr>
                <a:srgbClr val="A7A7A6"/>
              </a:extrusionClr>
              <a:contourClr>
                <a:srgbClr val="BEBCB9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8800" b="1" i="0" u="none" strike="noStrike" kern="1200" cap="none" spc="0" normalizeH="0" baseline="0" noProof="1">
                <a:ln w="6600">
                  <a:prstDash val="solid"/>
                </a:ln>
                <a:solidFill>
                  <a:srgbClr val="C00000"/>
                </a:solidFill>
                <a:effectLst>
                  <a:outerShdw blurRad="63500" dist="342900" dir="7200000" sy="30000" kx="1300200" algn="ctr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隶书" panose="02010509060101010101" pitchFamily="49" charset="-122"/>
                <a:ea typeface="隶书" panose="02010509060101010101" pitchFamily="49" charset="-122"/>
                <a:cs typeface="+mn-cs"/>
              </a:rPr>
              <a:t>猜猜我是谁</a:t>
            </a:r>
            <a:r>
              <a:rPr kumimoji="0" lang="zh-CN" altLang="en-US" sz="8800" b="1" i="0" u="none" strike="noStrike" kern="1200" cap="none" spc="0" normalizeH="0" baseline="0" noProof="1">
                <a:ln w="6600">
                  <a:prstDash val="solid"/>
                </a:ln>
                <a:blipFill>
                  <a:blip r:embed="rId6">
                    <a:alphaModFix amt="99000"/>
                  </a:blip>
                  <a:stretch>
                    <a:fillRect/>
                  </a:stretch>
                </a:blipFill>
                <a:effectLst>
                  <a:outerShdw blurRad="63500" dist="342900" dir="7200000" sy="30000" kx="1300200" algn="ctr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？</a:t>
            </a:r>
            <a:endParaRPr kumimoji="0" lang="zh-CN" altLang="en-US" sz="8800" b="1" i="0" u="none" strike="noStrike" kern="1200" cap="none" spc="0" normalizeH="0" baseline="0" noProof="1">
              <a:ln w="6600">
                <a:prstDash val="solid"/>
              </a:ln>
              <a:blipFill>
                <a:blip r:embed="rId6">
                  <a:alphaModFix amt="99000"/>
                </a:blip>
                <a:stretch>
                  <a:fillRect/>
                </a:stretch>
              </a:blipFill>
              <a:effectLst>
                <a:outerShdw blurRad="63500" dist="342900" dir="7200000" sy="30000" kx="1300200" algn="ctr" rotWithShape="0">
                  <a:prstClr val="black">
                    <a:alpha val="32000"/>
                  </a:prstClr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6386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806575" y="184150"/>
            <a:ext cx="8305800" cy="62293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0337800" y="103886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68690" y="2697598"/>
            <a:ext cx="10515600" cy="39817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zh-CN" sz="2400"/>
          </a:p>
          <a:p>
            <a:endParaRPr lang="en-US" altLang="zh-CN" sz="2400"/>
          </a:p>
          <a:p>
            <a:pPr marL="0" indent="0">
              <a:buNone/>
            </a:pPr>
            <a:endParaRPr lang="en-US" altLang="zh-CN" sz="2400"/>
          </a:p>
          <a:p>
            <a:pPr marL="0" indent="0">
              <a:buNone/>
            </a:pPr>
            <a:r>
              <a:rPr lang="zh-CN" altLang="en-US" sz="2400" b="1">
                <a:latin typeface="微软雅黑" panose="020b0503020204020204" charset="-122"/>
                <a:ea typeface="微软雅黑"/>
              </a:rPr>
              <a:t>青春，带着一份特殊的邀约，款款而来。在这个时期，我们的身体会发生一定的变化，我们的内心会面对一些新的问题，我们看待自然和社会的观点也会有所改变。这一节课就让我们一起来探讨“悄悄变化的我”这个话题。</a:t>
            </a:r>
            <a:endParaRPr lang="zh-CN" altLang="en-US" sz="2400" b="1">
              <a:latin typeface="微软雅黑" panose="020b0503020204020204" charset="-122"/>
              <a:ea typeface="微软雅黑"/>
            </a:endParaRPr>
          </a:p>
          <a:p>
            <a:pPr marL="0" indent="0">
              <a:buNone/>
            </a:pPr>
            <a:endParaRPr lang="en-US" altLang="zh-CN" sz="2400"/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991350" y="336148"/>
            <a:ext cx="4667250" cy="3076575"/>
          </a:xfrm>
          <a:prstGeom prst="rect">
            <a:avLst/>
          </a:prstGeom>
        </p:spPr>
      </p:pic>
      <p:sp>
        <p:nvSpPr>
          <p:cNvPr id="6" name="矩形: 圆角 5"/>
          <p:cNvSpPr/>
          <p:nvPr>
            <p:custDataLst>
              <p:tags r:id="rId6"/>
            </p:custDataLst>
          </p:nvPr>
        </p:nvSpPr>
        <p:spPr>
          <a:xfrm rot="723736">
            <a:off x="526447" y="529686"/>
            <a:ext cx="5411750" cy="3240451"/>
          </a:xfrm>
          <a:prstGeom prst="roundRect">
            <a:avLst/>
          </a:prstGeom>
          <a:solidFill>
            <a:srgbClr val="E622AE">
              <a:alpha val="3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54466" y="874455"/>
            <a:ext cx="5130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latin typeface="微软雅黑" panose="020b0503020204020204" charset="-122"/>
                <a:ea typeface="微软雅黑"/>
              </a:rPr>
              <a:t>想一想：为什么我们变得</a:t>
            </a:r>
            <a:endParaRPr lang="zh-CN" altLang="en-US" sz="3200" b="1">
              <a:latin typeface="微软雅黑" panose="020b0503020204020204" charset="-122"/>
              <a:ea typeface="微软雅黑"/>
            </a:endParaRPr>
          </a:p>
          <a:p>
            <a:r>
              <a:rPr lang="zh-CN" altLang="en-US" sz="3200" b="1">
                <a:latin typeface="微软雅黑" panose="020b0503020204020204" charset="-122"/>
                <a:ea typeface="微软雅黑"/>
              </a:rPr>
              <a:t>爱顶撞家长、身体变化而</a:t>
            </a:r>
            <a:endParaRPr lang="zh-CN" altLang="en-US" sz="3200" b="1">
              <a:latin typeface="微软雅黑" panose="020b0503020204020204" charset="-122"/>
              <a:ea typeface="微软雅黑"/>
            </a:endParaRPr>
          </a:p>
          <a:p>
            <a:r>
              <a:rPr lang="zh-CN" altLang="en-US" sz="3200" b="1">
                <a:latin typeface="微软雅黑" panose="020b0503020204020204" charset="-122"/>
                <a:ea typeface="微软雅黑"/>
              </a:rPr>
              <a:t>产生骚动不安的情绪、对</a:t>
            </a:r>
            <a:endParaRPr lang="zh-CN" altLang="en-US" sz="3200" b="1">
              <a:latin typeface="微软雅黑" panose="020b0503020204020204" charset="-122"/>
              <a:ea typeface="微软雅黑"/>
            </a:endParaRPr>
          </a:p>
          <a:p>
            <a:r>
              <a:rPr lang="zh-CN" altLang="en-US" sz="3200" b="1">
                <a:latin typeface="微软雅黑" panose="020b0503020204020204" charset="-122"/>
                <a:ea typeface="微软雅黑"/>
              </a:rPr>
              <a:t>异性产生异常的好奇和兴</a:t>
            </a:r>
            <a:endParaRPr lang="zh-CN" altLang="en-US" sz="3200" b="1">
              <a:latin typeface="微软雅黑" panose="020b0503020204020204" charset="-122"/>
              <a:ea typeface="微软雅黑"/>
            </a:endParaRPr>
          </a:p>
          <a:p>
            <a:r>
              <a:rPr lang="zh-CN" altLang="en-US" sz="3200" b="1">
                <a:latin typeface="微软雅黑" panose="020b0503020204020204" charset="-122"/>
                <a:ea typeface="微软雅黑"/>
              </a:rPr>
              <a:t>趣等？</a:t>
            </a:r>
            <a:endParaRPr lang="zh-CN" altLang="en-US" sz="2000" b="1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8434" name="Picture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097385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2531" name="标题 9218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171450" y="830580"/>
            <a:ext cx="10950575" cy="1371600"/>
          </a:xfrm>
          <a:prstGeom prst="rect">
            <a:avLst/>
          </a:prstGeom>
          <a:solidFill>
            <a:schemeClr val="hlink"/>
          </a:solidFill>
        </p:spPr>
        <p:txBody>
          <a:bodyPr vert="horz" wrap="square" lIns="91440" tIns="45720" rIns="91440" bIns="45720" numCol="1" anchor="b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青春期是人生发展的又一阶段，一般指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10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岁</a:t>
            </a:r>
            <a:r>
              <a:rPr kumimoji="0" lang="en-US" altLang="zh-CN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——19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岁，是介于儿童期和成年期之间的过渡期。它是继婴儿期后，人生第二个生长发育的高峰期。</a:t>
            </a:r>
            <a:endParaRPr kumimoji="0" lang="zh-CN" altLang="en-US" sz="2800" b="1" i="0" u="none" strike="noStrike" kern="1200" cap="none" spc="0" normalizeH="0" baseline="0" noProof="0" smtClean="0">
              <a:ln>
                <a:noFill/>
              </a:ln>
              <a:solidFill>
                <a:schemeClr val="accent4">
                  <a:lumMod val="50000"/>
                </a:schemeClr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j-cs"/>
            </a:endParaRPr>
          </a:p>
        </p:txBody>
      </p:sp>
      <p:pic>
        <p:nvPicPr>
          <p:cNvPr id="22532" name="图片 9219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2000" y="2382838"/>
            <a:ext cx="7620000" cy="38655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3" name="文本框 9220"/>
          <p:cNvSpPr/>
          <p:nvPr>
            <p:custDataLst>
              <p:tags r:id="rId6"/>
            </p:custDataLst>
          </p:nvPr>
        </p:nvSpPr>
        <p:spPr>
          <a:xfrm>
            <a:off x="838200" y="5029200"/>
            <a:ext cx="549275" cy="11430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胎儿期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34" name="文本框 9221"/>
          <p:cNvSpPr/>
          <p:nvPr>
            <p:custDataLst>
              <p:tags r:id="rId7"/>
            </p:custDataLst>
          </p:nvPr>
        </p:nvSpPr>
        <p:spPr>
          <a:xfrm>
            <a:off x="2819400" y="5029200"/>
            <a:ext cx="549275" cy="11430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幼儿期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35" name="文本框 9222"/>
          <p:cNvSpPr/>
          <p:nvPr>
            <p:custDataLst>
              <p:tags r:id="rId8"/>
            </p:custDataLst>
          </p:nvPr>
        </p:nvSpPr>
        <p:spPr>
          <a:xfrm>
            <a:off x="3581400" y="5029200"/>
            <a:ext cx="549275" cy="11430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儿童期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36" name="文本框 9223"/>
          <p:cNvSpPr/>
          <p:nvPr>
            <p:custDataLst>
              <p:tags r:id="rId9"/>
            </p:custDataLst>
          </p:nvPr>
        </p:nvSpPr>
        <p:spPr>
          <a:xfrm>
            <a:off x="4572000" y="5105400"/>
            <a:ext cx="554038" cy="17526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青春发育期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37" name="文本框 9224"/>
          <p:cNvSpPr/>
          <p:nvPr>
            <p:custDataLst>
              <p:tags r:id="rId10"/>
            </p:custDataLst>
          </p:nvPr>
        </p:nvSpPr>
        <p:spPr>
          <a:xfrm>
            <a:off x="5651500" y="5084763"/>
            <a:ext cx="554038" cy="1347787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青春晚期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38" name="文本框 9225"/>
          <p:cNvSpPr/>
          <p:nvPr>
            <p:custDataLst>
              <p:tags r:id="rId11"/>
            </p:custDataLst>
          </p:nvPr>
        </p:nvSpPr>
        <p:spPr>
          <a:xfrm>
            <a:off x="6629400" y="5105400"/>
            <a:ext cx="549275" cy="11430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成年期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39" name="文本框 9226"/>
          <p:cNvSpPr/>
          <p:nvPr>
            <p:custDataLst>
              <p:tags r:id="rId12"/>
            </p:custDataLst>
          </p:nvPr>
        </p:nvSpPr>
        <p:spPr>
          <a:xfrm>
            <a:off x="7391400" y="5105400"/>
            <a:ext cx="549275" cy="11430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老年期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40" name="文本框 9227"/>
          <p:cNvSpPr/>
          <p:nvPr>
            <p:custDataLst>
              <p:tags r:id="rId13"/>
            </p:custDataLst>
          </p:nvPr>
        </p:nvSpPr>
        <p:spPr>
          <a:xfrm>
            <a:off x="2057400" y="5029200"/>
            <a:ext cx="549275" cy="10668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婴儿期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41" name="文本框 9228"/>
          <p:cNvSpPr/>
          <p:nvPr>
            <p:custDataLst>
              <p:tags r:id="rId14"/>
            </p:custDataLst>
          </p:nvPr>
        </p:nvSpPr>
        <p:spPr>
          <a:xfrm>
            <a:off x="1447800" y="5029200"/>
            <a:ext cx="549275" cy="1143000"/>
          </a:xfrm>
          <a:prstGeom prst="rect">
            <a:avLst/>
          </a:prstGeom>
          <a:solidFill>
            <a:schemeClr val="hlink"/>
          </a:solidFill>
          <a:ln>
            <a:noFill/>
            <a:miter lim="800000"/>
          </a:ln>
        </p:spPr>
        <p:txBody>
          <a:bodyPr vert="vert"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00">
                <a:solidFill>
                  <a:schemeClr val="bg1"/>
                </a:solidFill>
              </a:rPr>
              <a:t>乳儿期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22542" name="文本框 9229"/>
          <p:cNvSpPr/>
          <p:nvPr>
            <p:custDataLst>
              <p:tags r:id="rId15"/>
            </p:custDataLst>
          </p:nvPr>
        </p:nvSpPr>
        <p:spPr>
          <a:xfrm>
            <a:off x="307975" y="122238"/>
            <a:ext cx="7069138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en-US" altLang="en-US" sz="1800" b="0" i="0" u="none" kern="1200" baseline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</a:rPr>
              <a:t>什么是青春期？</a:t>
            </a:r>
            <a:endParaRPr lang="zh-CN" altLang="en-US" sz="4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2" name="内容占位符 2"/>
          <p:cNvSpPr>
            <a:spLocks noGrp="1" noChangeArrowheads="1"/>
          </p:cNvSpPr>
          <p:nvPr>
            <p:ph idx="1"/>
            <p:custDataLst>
              <p:tags r:id="rId3"/>
            </p:custDataLst>
          </p:nvPr>
        </p:nvSpPr>
        <p:spPr>
          <a:xfrm>
            <a:off x="1981200" y="1139826"/>
            <a:ext cx="8229600" cy="3814763"/>
          </a:xfrm>
        </p:spPr>
        <p:txBody>
          <a:bodyPr/>
          <a:lstStyle/>
          <a:p>
            <a:pPr marL="0">
              <a:lnSpc>
                <a:spcPct val="110000"/>
              </a:lnSpc>
              <a:buNone/>
            </a:pPr>
            <a:r>
              <a:rPr lang="zh-CN" altLang="en-US" sz="4400" b="1">
                <a:solidFill>
                  <a:srgbClr val="0000CC"/>
                </a:solidFill>
                <a:latin typeface="微软雅黑" panose="020b0503020204020204" charset="-122"/>
                <a:ea typeface="微软雅黑"/>
              </a:rPr>
              <a:t>青春期身体变化的主要表现？</a:t>
            </a:r>
            <a:endParaRPr lang="zh-CN" altLang="en-US" sz="4400" b="1">
              <a:solidFill>
                <a:srgbClr val="0000CC"/>
              </a:solidFill>
              <a:latin typeface="微软雅黑" panose="020b0503020204020204" charset="-122"/>
              <a:ea typeface="微软雅黑"/>
            </a:endParaRPr>
          </a:p>
          <a:p>
            <a:pPr marL="0">
              <a:lnSpc>
                <a:spcPct val="110000"/>
              </a:lnSpc>
              <a:buNone/>
            </a:pPr>
            <a:r>
              <a:rPr lang="zh-CN" altLang="en-US" sz="4400" b="1">
                <a:latin typeface="微软雅黑" panose="020b0503020204020204" charset="-122"/>
                <a:ea typeface="微软雅黑"/>
              </a:rPr>
              <a:t>①身体外形的变化</a:t>
            </a:r>
            <a:endParaRPr lang="zh-CN" altLang="en-US" sz="4400" b="1">
              <a:latin typeface="微软雅黑" panose="020b0503020204020204" charset="-122"/>
              <a:ea typeface="微软雅黑"/>
            </a:endParaRPr>
          </a:p>
          <a:p>
            <a:pPr marL="0">
              <a:lnSpc>
                <a:spcPct val="110000"/>
              </a:lnSpc>
              <a:buNone/>
            </a:pPr>
            <a:r>
              <a:rPr lang="zh-CN" altLang="en-US" sz="4400" b="1">
                <a:latin typeface="微软雅黑" panose="020b0503020204020204" charset="-122"/>
                <a:ea typeface="微软雅黑"/>
              </a:rPr>
              <a:t>②内部器官的完善</a:t>
            </a:r>
            <a:endParaRPr lang="zh-CN" altLang="en-US" sz="4400" b="1">
              <a:latin typeface="微软雅黑" panose="020b0503020204020204" charset="-122"/>
              <a:ea typeface="微软雅黑"/>
            </a:endParaRPr>
          </a:p>
          <a:p>
            <a:pPr marL="0">
              <a:lnSpc>
                <a:spcPct val="110000"/>
              </a:lnSpc>
              <a:buNone/>
            </a:pPr>
            <a:r>
              <a:rPr lang="zh-CN" altLang="en-US" sz="4400" b="1">
                <a:latin typeface="微软雅黑" panose="020b0503020204020204" charset="-122"/>
                <a:ea typeface="微软雅黑"/>
              </a:rPr>
              <a:t>③性机能的成熟</a:t>
            </a:r>
            <a:endParaRPr lang="zh-CN" altLang="en-US" sz="4400" b="1">
              <a:latin typeface="微软雅黑" panose="020b0503020204020204" charset="-122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16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2">
                                            <p:txEl>
                                              <p:charRg st="16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25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242">
                                            <p:txEl>
                                              <p:charRg st="25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charRg st="34" end="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0242">
                                            <p:txEl>
                                              <p:charRg st="34" end="4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26762"/>
          <a:stretch>
            <a:fillRect/>
          </a:stretch>
        </p:blipFill>
        <p:spPr>
          <a:xfrm>
            <a:off x="212725" y="805180"/>
            <a:ext cx="11767185" cy="3550285"/>
          </a:xfrm>
          <a:prstGeom prst="rect">
            <a:avLst/>
          </a:prstGeom>
          <a:ln w="38100">
            <a:solidFill>
              <a:schemeClr val="accent1"/>
            </a:solidFill>
            <a:prstDash val="sysDot"/>
          </a:ln>
        </p:spPr>
      </p:pic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173990" y="85725"/>
            <a:ext cx="2529205" cy="52197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solidFill>
                  <a:srgbClr val="FF0000"/>
                </a:solidFill>
                <a:latin typeface="+mn-ea"/>
                <a:cs typeface="+mn-ea"/>
              </a:rPr>
              <a:t>知识探究：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cs typeface="+mn-ea"/>
              </a:rPr>
              <a:t>P4</a:t>
            </a:r>
            <a:endParaRPr lang="en-US" altLang="zh-CN" sz="2800" b="1">
              <a:solidFill>
                <a:srgbClr val="FF0000"/>
              </a:solidFill>
              <a:latin typeface="+mn-ea"/>
              <a:cs typeface="+mn-ea"/>
            </a:endParaRPr>
          </a:p>
        </p:txBody>
      </p:sp>
      <p:sp>
        <p:nvSpPr>
          <p:cNvPr id="150532" name="Text Box 4"/>
          <p:cNvSpPr txBox="1"/>
          <p:nvPr>
            <p:custDataLst>
              <p:tags r:id="rId6"/>
            </p:custDataLst>
          </p:nvPr>
        </p:nvSpPr>
        <p:spPr>
          <a:xfrm>
            <a:off x="2852420" y="85725"/>
            <a:ext cx="9089390" cy="521970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050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sz="2800" b="1">
                <a:solidFill>
                  <a:srgbClr val="0070C0"/>
                </a:solidFill>
                <a:latin typeface="+mj-ea"/>
                <a:ea typeface="+mj-ea"/>
                <a:cs typeface="+mj-ea"/>
              </a:rPr>
              <a:t>这些图文说明青春期的生理变化给我们带来哪些积极影响？</a:t>
            </a:r>
            <a:endParaRPr lang="zh-CN" sz="2800" b="1">
              <a:solidFill>
                <a:srgbClr val="0070C0"/>
              </a:solidFill>
              <a:latin typeface="+mj-ea"/>
              <a:ea typeface="+mj-ea"/>
              <a:cs typeface="+mj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73990" y="4507865"/>
            <a:ext cx="11805920" cy="1770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①青春期的生理变化带给我们</a:t>
            </a:r>
            <a:r>
              <a:rPr kumimoji="0" lang="zh-CN" altLang="en-US" sz="2800" b="1" i="0" u="none" strike="noStrike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旺盛的生命力</a:t>
            </a:r>
            <a:r>
              <a:rPr kumimoji="0" lang="zh-CN" altLang="en-US" sz="28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，使我们的身体充满能量。</a:t>
            </a:r>
            <a:endParaRPr kumimoji="0" lang="zh-CN" altLang="en-US" sz="2800" b="1" i="0" u="none" strike="noStrike" cap="none" spc="0" normalizeH="0" baseline="0" noProof="1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Wingdings" panose="05000000000000000000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②我们拥有充沛的精力、</a:t>
            </a:r>
            <a:r>
              <a:rPr kumimoji="0" lang="zh-CN" altLang="en-US" sz="2800" b="1" i="0" u="none" strike="noStrike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敏捷的思维</a:t>
            </a:r>
            <a:r>
              <a:rPr kumimoji="0" lang="zh-CN" altLang="en-US" sz="28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，对成长充满强烈渴望，感觉生活拥有无限可能。</a:t>
            </a:r>
            <a:r>
              <a:rPr lang="zh-CN" altLang="en-US" sz="2800" b="1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</a:t>
            </a: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0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3990" y="786130"/>
            <a:ext cx="6832600" cy="585597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173990" y="85725"/>
            <a:ext cx="2529205" cy="52197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solidFill>
                  <a:srgbClr val="FF0000"/>
                </a:solidFill>
                <a:latin typeface="+mn-ea"/>
                <a:cs typeface="+mn-ea"/>
              </a:rPr>
              <a:t>知识探究：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cs typeface="+mn-ea"/>
              </a:rPr>
              <a:t>P4</a:t>
            </a:r>
            <a:endParaRPr lang="en-US" altLang="zh-CN" sz="2800" b="1">
              <a:solidFill>
                <a:srgbClr val="FF0000"/>
              </a:solidFill>
              <a:latin typeface="+mn-ea"/>
              <a:cs typeface="+mn-ea"/>
            </a:endParaRPr>
          </a:p>
        </p:txBody>
      </p:sp>
      <p:sp>
        <p:nvSpPr>
          <p:cNvPr id="150532" name="Text Box 4"/>
          <p:cNvSpPr txBox="1"/>
          <p:nvPr>
            <p:custDataLst>
              <p:tags r:id="rId6"/>
            </p:custDataLst>
          </p:nvPr>
        </p:nvSpPr>
        <p:spPr>
          <a:xfrm>
            <a:off x="2852420" y="85725"/>
            <a:ext cx="9089390" cy="583565"/>
          </a:xfrm>
          <a:prstGeom prst="rect">
            <a:avLst/>
          </a:prstGeo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00B050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sz="3200" b="1">
                <a:solidFill>
                  <a:srgbClr val="0070C0"/>
                </a:solidFill>
                <a:latin typeface="+mj-ea"/>
                <a:ea typeface="+mj-ea"/>
                <a:cs typeface="+mj-ea"/>
              </a:rPr>
              <a:t>这些图文说明了什么？</a:t>
            </a:r>
            <a:endParaRPr lang="zh-CN" sz="3200" b="1">
              <a:solidFill>
                <a:srgbClr val="0070C0"/>
              </a:solidFill>
              <a:latin typeface="+mj-ea"/>
              <a:ea typeface="+mj-ea"/>
              <a:cs typeface="+mj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7162165" y="786130"/>
            <a:ext cx="4779010" cy="3290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说明：</a:t>
            </a:r>
            <a:endParaRPr kumimoji="0" lang="zh-CN" altLang="en-US" sz="3200" b="1" i="0" u="none" strike="noStrike" cap="none" spc="0" normalizeH="0" baseline="0" noProof="1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Wingdings" panose="05000000000000000000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①处于青春期的我们，往往更加关注自己的</a:t>
            </a:r>
            <a:r>
              <a:rPr kumimoji="0" lang="zh-CN" altLang="en-US" sz="3200" b="1" i="0" u="none" strike="noStrike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外表</a:t>
            </a:r>
            <a:r>
              <a:rPr kumimoji="0" lang="zh-CN" altLang="en-US" sz="32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。</a:t>
            </a:r>
            <a:endParaRPr kumimoji="0" lang="zh-CN" altLang="en-US" sz="3200" b="1" i="0" u="none" strike="noStrike" cap="none" spc="0" normalizeH="0" baseline="0" noProof="1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Wingdings" panose="05000000000000000000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②一些正常的生理现象可能给我们带来</a:t>
            </a:r>
            <a:r>
              <a:rPr kumimoji="0" lang="zh-CN" altLang="en-US" sz="3200" b="1" i="0" u="none" strike="noStrike" cap="none" spc="0" normalizeH="0" baseline="0" noProof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烦恼</a:t>
            </a:r>
            <a:r>
              <a:rPr kumimoji="0" lang="zh-CN" altLang="en-US" sz="3200" b="1" i="0" u="none" strike="noStrike" cap="none" spc="0" normalizeH="0" baseline="0" noProof="1">
                <a:ln>
                  <a:noFill/>
                </a:ln>
                <a:effectLst/>
                <a:uLnTx/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Wingdings" panose="05000000000000000000" charset="0"/>
              </a:rPr>
              <a:t>。</a:t>
            </a:r>
            <a:endParaRPr kumimoji="0" lang="zh-CN" altLang="en-US" sz="3200" b="1" i="0" u="none" strike="noStrike" cap="none" spc="0" normalizeH="0" baseline="0" noProof="1">
              <a:ln>
                <a:noFill/>
              </a:ln>
              <a:effectLst/>
              <a:uLnTx/>
              <a:uFillTx/>
              <a:latin typeface="微软雅黑" panose="020b0503020204020204" charset="-122"/>
              <a:ea typeface="微软雅黑"/>
              <a:cs typeface="微软雅黑" panose="020b0503020204020204" charset="-122"/>
              <a:sym typeface="Wingdings" panose="05000000000000000000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0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584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39875" y="168275"/>
            <a:ext cx="3227388" cy="48609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4767263" y="-90487"/>
            <a:ext cx="5888037" cy="52622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创立淘宝网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创立第三方网上支付平台支付宝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创立的阿里巴巴网络有限公司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出任中国雅虎董事局主席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2015年51岁的马云及其家族以1350亿元资产蝉联中国IT业首富，在13年里财富增长540倍。 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2015年福布斯中国富豪榜在北京发布，马云以218亿美元财富，排名第二。 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2016福布斯中国富豪榜公布，马云以282亿美元财富，排名第二位。 </a:t>
            </a:r>
            <a:endParaRPr lang="en-US" altLang="zh-CN" sz="24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1951038" y="5356225"/>
            <a:ext cx="8704262" cy="1568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  <a:sym typeface="黑体" panose="02010609060101010101" pitchFamily="49" charset="-122"/>
              </a:rPr>
              <a:t>2017年《福布斯富豪榜》发布，马云以354亿美元身家排在第18位，重新取代王健林成为华人首富。 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eaLnBrk="1" hangingPunct="1"/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  <a:sym typeface="黑体" panose="02010609060101010101" pitchFamily="49" charset="-122"/>
              </a:rPr>
              <a:t>2018年5月，福布斯十大最具影响力CEO排名第六</a:t>
            </a:r>
            <a:endParaRPr lang="zh-CN" altLang="en-US" sz="2400">
              <a:latin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 rot="20640000">
            <a:off x="2134234" y="4768214"/>
            <a:ext cx="7748271" cy="82994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  <a:scene3d>
              <a:camera prst="orthographicFront"/>
              <a:lightRig rig="threePt" dir="t"/>
            </a:scene3d>
            <a:sp3d extrusionH="120650" prstMaterial="matte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4800" b="1" i="0" u="none" strike="noStrike" kern="1200" cap="none" spc="0" normalizeH="0" baseline="0" noProof="1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outerShdw blurRad="50800" dist="38100" algn="l" rotWithShape="0">
                    <a:srgbClr val="CC00CC">
                      <a:alpha val="40000"/>
                    </a:srgbClr>
                  </a:outerShdw>
                </a:effectLst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正确对待青春期的生理变化</a:t>
            </a:r>
            <a:endParaRPr kumimoji="0" lang="zh-CN" altLang="en-US" sz="4800" b="1" i="0" u="none" strike="noStrike" kern="1200" cap="none" spc="0" normalizeH="0" baseline="0" noProof="1">
              <a:ln>
                <a:solidFill>
                  <a:srgbClr val="FF0000"/>
                </a:solidFill>
              </a:ln>
              <a:solidFill>
                <a:srgbClr val="FF0000"/>
              </a:solidFill>
              <a:effectLst>
                <a:outerShdw blurRad="50800" dist="38100" algn="l" rotWithShape="0">
                  <a:srgbClr val="CC00CC">
                    <a:alpha val="40000"/>
                  </a:srgbClr>
                </a:outerShdw>
              </a:effectLst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6866" name="文本框 9"/>
          <p:cNvSpPr txBox="1"/>
          <p:nvPr>
            <p:custDataLst>
              <p:tags r:id="rId3"/>
            </p:custDataLst>
          </p:nvPr>
        </p:nvSpPr>
        <p:spPr>
          <a:xfrm>
            <a:off x="4095750" y="152400"/>
            <a:ext cx="5145088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青春的烦恼 怎么办？</a:t>
            </a:r>
            <a:endParaRPr lang="en-US" altLang="zh-CN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36867" name="组合 6"/>
          <p:cNvGrpSpPr/>
          <p:nvPr>
            <p:custDataLst>
              <p:tags r:id="rId4"/>
            </p:custDataLst>
          </p:nvPr>
        </p:nvGrpSpPr>
        <p:grpSpPr>
          <a:xfrm>
            <a:off x="1938338" y="1173163"/>
            <a:ext cx="2341562" cy="2786062"/>
            <a:chOff x="-110" y="1858"/>
            <a:chExt cx="5565" cy="8169"/>
          </a:xfrm>
        </p:grpSpPr>
        <p:sp>
          <p:nvSpPr>
            <p:cNvPr id="8" name="云形标注 7"/>
            <p:cNvSpPr/>
            <p:nvPr>
              <p:custDataLst>
                <p:tags r:id="rId5"/>
              </p:custDataLst>
            </p:nvPr>
          </p:nvSpPr>
          <p:spPr>
            <a:xfrm>
              <a:off x="-110" y="1858"/>
              <a:ext cx="4743" cy="2811"/>
            </a:xfrm>
            <a:prstGeom prst="cloudCallout">
              <a:avLst>
                <a:gd name="adj1" fmla="val 6600"/>
                <a:gd name="adj2" fmla="val 76768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panose="02010609060101010101" pitchFamily="49" charset="-122"/>
                <a:ea typeface="+mn-ea"/>
                <a:cs typeface="+mn-cs"/>
              </a:endParaRPr>
            </a:p>
          </p:txBody>
        </p:sp>
        <p:pic>
          <p:nvPicPr>
            <p:cNvPr id="36886" name="图片 6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175" y="5522"/>
              <a:ext cx="5280" cy="450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6887" name="TextBox 12"/>
            <p:cNvSpPr txBox="1"/>
            <p:nvPr>
              <p:custDataLst>
                <p:tags r:id="rId8"/>
              </p:custDataLst>
            </p:nvPr>
          </p:nvSpPr>
          <p:spPr>
            <a:xfrm>
              <a:off x="734" y="2185"/>
              <a:ext cx="4162" cy="225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1600" b="1">
                  <a:latin typeface="黑体" panose="02010609060101010101" pitchFamily="49" charset="-122"/>
                  <a:ea typeface="黑体" panose="02010609060101010101" pitchFamily="49" charset="-122"/>
                  <a:hlinkClick r:id="rId9" action="ppaction://hlinksldjump?num=1"/>
                </a:rPr>
                <a:t>怎么又重了！我可怎么办呀</a:t>
              </a:r>
              <a:r>
                <a:rPr lang="zh-CN" altLang="en-US" sz="2800" b="1">
                  <a:latin typeface="黑体" panose="02010609060101010101" pitchFamily="49" charset="-122"/>
                  <a:ea typeface="黑体" panose="02010609060101010101" pitchFamily="49" charset="-122"/>
                  <a:hlinkClick r:id="rId9" action="ppaction://hlinksldjump?num=1"/>
                </a:rPr>
                <a:t>！</a:t>
              </a:r>
              <a:endParaRPr lang="zh-CN" altLang="en-US" sz="28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36868" name="组合 9"/>
          <p:cNvGrpSpPr/>
          <p:nvPr>
            <p:custDataLst>
              <p:tags r:id="rId10"/>
            </p:custDataLst>
          </p:nvPr>
        </p:nvGrpSpPr>
        <p:grpSpPr>
          <a:xfrm>
            <a:off x="5006975" y="930275"/>
            <a:ext cx="2452688" cy="3030538"/>
            <a:chOff x="40" y="1878"/>
            <a:chExt cx="6020" cy="7890"/>
          </a:xfrm>
        </p:grpSpPr>
        <p:pic>
          <p:nvPicPr>
            <p:cNvPr id="36882" name="图片 9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/>
            <a:srcRect l="10184" r="2869" b="5074"/>
            <a:stretch>
              <a:fillRect/>
            </a:stretch>
          </p:blipFill>
          <p:spPr>
            <a:xfrm>
              <a:off x="330" y="4690"/>
              <a:ext cx="5730" cy="5078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云形标注 10"/>
            <p:cNvSpPr/>
            <p:nvPr>
              <p:custDataLst>
                <p:tags r:id="rId13"/>
              </p:custDataLst>
            </p:nvPr>
          </p:nvSpPr>
          <p:spPr>
            <a:xfrm>
              <a:off x="40" y="1878"/>
              <a:ext cx="4742" cy="2815"/>
            </a:xfrm>
            <a:prstGeom prst="cloudCallout">
              <a:avLst>
                <a:gd name="adj1" fmla="val 18852"/>
                <a:gd name="adj2" fmla="val 72324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panose="02010609060101010101" pitchFamily="49" charset="-122"/>
                <a:ea typeface="+mn-ea"/>
                <a:cs typeface="+mn-cs"/>
              </a:endParaRPr>
            </a:p>
          </p:txBody>
        </p:sp>
        <p:sp>
          <p:nvSpPr>
            <p:cNvPr id="36884" name="TextBox 12"/>
            <p:cNvSpPr txBox="1"/>
            <p:nvPr>
              <p:custDataLst>
                <p:tags r:id="rId14"/>
              </p:custDataLst>
            </p:nvPr>
          </p:nvSpPr>
          <p:spPr>
            <a:xfrm>
              <a:off x="620" y="2205"/>
              <a:ext cx="4163" cy="216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1600" b="1">
                  <a:latin typeface="黑体" panose="02010609060101010101" pitchFamily="49" charset="-122"/>
                  <a:ea typeface="黑体" panose="02010609060101010101" pitchFamily="49" charset="-122"/>
                  <a:hlinkClick r:id="rId9" action="ppaction://hlinksldjump?num=1"/>
                </a:rPr>
                <a:t>痘痘又多了，丑死了！我没脸见人了！</a:t>
              </a:r>
              <a:endParaRPr lang="zh-CN" altLang="en-US" sz="16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36869" name="组合 14"/>
          <p:cNvGrpSpPr/>
          <p:nvPr>
            <p:custDataLst>
              <p:tags r:id="rId15"/>
            </p:custDataLst>
          </p:nvPr>
        </p:nvGrpSpPr>
        <p:grpSpPr>
          <a:xfrm>
            <a:off x="7480300" y="938213"/>
            <a:ext cx="2752725" cy="3022600"/>
            <a:chOff x="-81" y="1616"/>
            <a:chExt cx="6118" cy="8560"/>
          </a:xfrm>
        </p:grpSpPr>
        <p:pic>
          <p:nvPicPr>
            <p:cNvPr id="36879" name="图片 1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6"/>
            <a:srcRect l="7158" r="7930"/>
            <a:stretch>
              <a:fillRect/>
            </a:stretch>
          </p:blipFill>
          <p:spPr>
            <a:xfrm>
              <a:off x="1529" y="4269"/>
              <a:ext cx="4508" cy="5907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6" name="云形标注 15"/>
            <p:cNvSpPr/>
            <p:nvPr>
              <p:custDataLst>
                <p:tags r:id="rId18"/>
              </p:custDataLst>
            </p:nvPr>
          </p:nvSpPr>
          <p:spPr>
            <a:xfrm>
              <a:off x="-81" y="1616"/>
              <a:ext cx="5571" cy="2954"/>
            </a:xfrm>
            <a:prstGeom prst="cloudCallout">
              <a:avLst>
                <a:gd name="adj1" fmla="val -10150"/>
                <a:gd name="adj2" fmla="val 61362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panose="02010609060101010101" pitchFamily="49" charset="-122"/>
                <a:ea typeface="+mn-ea"/>
                <a:cs typeface="+mn-cs"/>
              </a:endParaRPr>
            </a:p>
          </p:txBody>
        </p:sp>
        <p:sp>
          <p:nvSpPr>
            <p:cNvPr id="36881" name="TextBox 12"/>
            <p:cNvSpPr txBox="1"/>
            <p:nvPr>
              <p:custDataLst>
                <p:tags r:id="rId19"/>
              </p:custDataLst>
            </p:nvPr>
          </p:nvSpPr>
          <p:spPr>
            <a:xfrm>
              <a:off x="479" y="1741"/>
              <a:ext cx="4783" cy="23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 sz="1600" b="1">
                  <a:latin typeface="黑体" panose="02010609060101010101" pitchFamily="49" charset="-122"/>
                  <a:ea typeface="黑体" panose="02010609060101010101" pitchFamily="49" charset="-122"/>
                  <a:hlinkClick r:id="rId9" action="ppaction://hlinksldjump?num=1"/>
                </a:rPr>
                <a:t>你看我长得多高！你这么矮，以后就叫你武大郎吧！哈哈！</a:t>
              </a:r>
              <a:endParaRPr lang="zh-CN" altLang="en-US" sz="16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36870" name="组合 17"/>
          <p:cNvGrpSpPr/>
          <p:nvPr>
            <p:custDataLst>
              <p:tags r:id="rId20"/>
            </p:custDataLst>
          </p:nvPr>
        </p:nvGrpSpPr>
        <p:grpSpPr>
          <a:xfrm>
            <a:off x="2624138" y="3960813"/>
            <a:ext cx="3014662" cy="2901950"/>
            <a:chOff x="-229" y="2135"/>
            <a:chExt cx="9270" cy="8630"/>
          </a:xfrm>
        </p:grpSpPr>
        <p:pic>
          <p:nvPicPr>
            <p:cNvPr id="36876" name="Picture 10" descr="234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21"/>
            <a:stretch>
              <a:fillRect/>
            </a:stretch>
          </p:blipFill>
          <p:spPr>
            <a:xfrm rot="-525999">
              <a:off x="-229" y="4982"/>
              <a:ext cx="6909" cy="578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9" name="云形标注 18"/>
            <p:cNvSpPr/>
            <p:nvPr>
              <p:custDataLst>
                <p:tags r:id="rId23"/>
              </p:custDataLst>
            </p:nvPr>
          </p:nvSpPr>
          <p:spPr>
            <a:xfrm>
              <a:off x="2514" y="2135"/>
              <a:ext cx="6527" cy="3989"/>
            </a:xfrm>
            <a:prstGeom prst="cloudCallout">
              <a:avLst>
                <a:gd name="adj1" fmla="val -24254"/>
                <a:gd name="adj2" fmla="val 58392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panose="02010609060101010101" pitchFamily="49" charset="-122"/>
                <a:ea typeface="+mn-ea"/>
                <a:cs typeface="+mn-cs"/>
              </a:endParaRPr>
            </a:p>
          </p:txBody>
        </p:sp>
        <p:sp>
          <p:nvSpPr>
            <p:cNvPr id="36878" name="文本框 19"/>
            <p:cNvSpPr txBox="1"/>
            <p:nvPr>
              <p:custDataLst>
                <p:tags r:id="rId24"/>
              </p:custDataLst>
            </p:nvPr>
          </p:nvSpPr>
          <p:spPr>
            <a:xfrm>
              <a:off x="3465" y="3088"/>
              <a:ext cx="4830" cy="191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>
                  <a:solidFill>
                    <a:srgbClr val="000000"/>
                  </a:solidFill>
                  <a:latin typeface="隶书" panose="02010509060101010101" pitchFamily="49" charset="-122"/>
                  <a:ea typeface="隶书" panose="02010509060101010101" pitchFamily="49" charset="-122"/>
                  <a:sym typeface="黑体" panose="02010609060101010101" pitchFamily="49" charset="-122"/>
                  <a:hlinkClick r:id="rId9" action="ppaction://hlinksldjump?num=1"/>
                </a:rPr>
                <a:t>我的声音变得沙哑难听</a:t>
              </a:r>
              <a:endParaRPr lang="zh-CN" altLang="en-US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grpSp>
        <p:nvGrpSpPr>
          <p:cNvPr id="36871" name="组合 20"/>
          <p:cNvGrpSpPr/>
          <p:nvPr>
            <p:custDataLst>
              <p:tags r:id="rId25"/>
            </p:custDataLst>
          </p:nvPr>
        </p:nvGrpSpPr>
        <p:grpSpPr>
          <a:xfrm>
            <a:off x="5673725" y="3736975"/>
            <a:ext cx="3429000" cy="3168650"/>
            <a:chOff x="-139" y="1523"/>
            <a:chExt cx="12137" cy="9174"/>
          </a:xfrm>
        </p:grpSpPr>
        <p:pic>
          <p:nvPicPr>
            <p:cNvPr id="36873" name="Picture 3" descr="py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>
            <a:blip r:embed="rId26"/>
            <a:stretch>
              <a:fillRect/>
            </a:stretch>
          </p:blipFill>
          <p:spPr>
            <a:xfrm>
              <a:off x="-139" y="4885"/>
              <a:ext cx="7045" cy="581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2" name="云形标注 21"/>
            <p:cNvSpPr/>
            <p:nvPr>
              <p:custDataLst>
                <p:tags r:id="rId28"/>
              </p:custDataLst>
            </p:nvPr>
          </p:nvSpPr>
          <p:spPr>
            <a:xfrm>
              <a:off x="5261" y="1523"/>
              <a:ext cx="6529" cy="3985"/>
            </a:xfrm>
            <a:prstGeom prst="cloudCallout">
              <a:avLst>
                <a:gd name="adj1" fmla="val -38742"/>
                <a:gd name="adj2" fmla="val 54389"/>
              </a:avLst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2800" b="1" i="0" u="none" strike="noStrike" kern="1200" cap="none" spc="0" normalizeH="0" baseline="0" noProof="1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黑体" panose="02010609060101010101" pitchFamily="49" charset="-122"/>
                <a:ea typeface="+mn-ea"/>
                <a:cs typeface="+mn-cs"/>
              </a:endParaRPr>
            </a:p>
          </p:txBody>
        </p:sp>
        <p:sp>
          <p:nvSpPr>
            <p:cNvPr id="36875" name="文本框 22"/>
            <p:cNvSpPr txBox="1"/>
            <p:nvPr>
              <p:custDataLst>
                <p:tags r:id="rId29"/>
              </p:custDataLst>
            </p:nvPr>
          </p:nvSpPr>
          <p:spPr>
            <a:xfrm>
              <a:off x="6231" y="2389"/>
              <a:ext cx="5767" cy="2669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zh-CN" altLang="en-US">
                  <a:latin typeface="隶书" panose="02010509060101010101" pitchFamily="49" charset="-122"/>
                  <a:ea typeface="隶书" panose="02010509060101010101" pitchFamily="49" charset="-122"/>
                  <a:hlinkClick r:id="rId9" action="ppaction://hlinksldjump?num=1"/>
                </a:rPr>
                <a:t>同学们都说我</a:t>
              </a:r>
              <a:r>
                <a:rPr lang="en-US" altLang="zh-CN">
                  <a:latin typeface="隶书" panose="02010509060101010101" pitchFamily="49" charset="-122"/>
                  <a:ea typeface="隶书" panose="02010509060101010101" pitchFamily="49" charset="-122"/>
                  <a:hlinkClick r:id="rId9" action="ppaction://hlinksldjump?num=1"/>
                </a:rPr>
                <a:t>“</a:t>
              </a:r>
              <a:r>
                <a:rPr lang="zh-CN" altLang="en-US">
                  <a:latin typeface="隶书" panose="02010509060101010101" pitchFamily="49" charset="-122"/>
                  <a:ea typeface="隶书" panose="02010509060101010101" pitchFamily="49" charset="-122"/>
                  <a:hlinkClick r:id="rId9" action="ppaction://hlinksldjump?num=1"/>
                </a:rPr>
                <a:t>长残</a:t>
              </a:r>
              <a:r>
                <a:rPr lang="en-US" altLang="zh-CN">
                  <a:latin typeface="隶书" panose="02010509060101010101" pitchFamily="49" charset="-122"/>
                  <a:ea typeface="隶书" panose="02010509060101010101" pitchFamily="49" charset="-122"/>
                  <a:hlinkClick r:id="rId9" action="ppaction://hlinksldjump?num=1"/>
                </a:rPr>
                <a:t>”</a:t>
              </a:r>
              <a:r>
                <a:rPr lang="zh-CN" altLang="en-US">
                  <a:latin typeface="隶书" panose="02010509060101010101" pitchFamily="49" charset="-122"/>
                  <a:ea typeface="隶书" panose="02010509060101010101" pitchFamily="49" charset="-122"/>
                  <a:hlinkClick r:id="rId9" action="ppaction://hlinksldjump?num=1"/>
                </a:rPr>
                <a:t>了</a:t>
              </a:r>
              <a:r>
                <a:rPr lang="en-US" altLang="zh-CN">
                  <a:latin typeface="隶书" panose="02010509060101010101" pitchFamily="49" charset="-122"/>
                  <a:ea typeface="隶书" panose="02010509060101010101" pitchFamily="49" charset="-122"/>
                  <a:hlinkClick r:id="rId9" action="ppaction://hlinksldjump?num=1"/>
                </a:rPr>
                <a:t>……</a:t>
              </a:r>
              <a:endParaRPr lang="en-US" altLang="zh-CN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sp>
        <p:nvSpPr>
          <p:cNvPr id="36872" name="动作按钮: 结束 4">
            <a:hlinkClick r:id="rId9" action="ppaction://hlinksldjump?num=1"/>
          </p:cNvPr>
          <p:cNvSpPr/>
          <p:nvPr>
            <p:custDataLst>
              <p:tags r:id="rId30"/>
            </p:custDataLst>
          </p:nvPr>
        </p:nvSpPr>
        <p:spPr>
          <a:xfrm>
            <a:off x="9336088" y="6165850"/>
            <a:ext cx="576262" cy="358775"/>
          </a:xfrm>
          <a:prstGeom prst="actionButtonEnd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pitchFamily="49" charset="-122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7890" name="文本框 9"/>
          <p:cNvSpPr txBox="1"/>
          <p:nvPr>
            <p:custDataLst>
              <p:tags r:id="rId3"/>
            </p:custDataLst>
          </p:nvPr>
        </p:nvSpPr>
        <p:spPr>
          <a:xfrm>
            <a:off x="4095750" y="479425"/>
            <a:ext cx="5145088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青春的烦恼 怎么办？</a:t>
            </a:r>
            <a:endParaRPr lang="en-US" altLang="zh-CN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78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635125" y="3376613"/>
            <a:ext cx="3352800" cy="286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云形标注 7"/>
          <p:cNvSpPr/>
          <p:nvPr>
            <p:custDataLst>
              <p:tags r:id="rId6"/>
            </p:custDataLst>
          </p:nvPr>
        </p:nvSpPr>
        <p:spPr>
          <a:xfrm>
            <a:off x="1454150" y="1179513"/>
            <a:ext cx="3011488" cy="1785938"/>
          </a:xfrm>
          <a:prstGeom prst="cloudCallout">
            <a:avLst>
              <a:gd name="adj1" fmla="val 6600"/>
              <a:gd name="adj2" fmla="val 76768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黑体" panose="02010609060101010101" pitchFamily="49" charset="-122"/>
              <a:ea typeface="+mn-ea"/>
              <a:cs typeface="+mn-cs"/>
            </a:endParaRPr>
          </a:p>
        </p:txBody>
      </p:sp>
      <p:sp>
        <p:nvSpPr>
          <p:cNvPr id="37893" name="TextBox 12"/>
          <p:cNvSpPr txBox="1"/>
          <p:nvPr>
            <p:custDataLst>
              <p:tags r:id="rId7"/>
            </p:custDataLst>
          </p:nvPr>
        </p:nvSpPr>
        <p:spPr>
          <a:xfrm>
            <a:off x="1820863" y="1600200"/>
            <a:ext cx="2643187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怎么又重了！我可怎么办呀！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5543550" y="2400300"/>
            <a:ext cx="5102225" cy="5835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+mn-ea"/>
                <a:cs typeface="+mn-cs"/>
                <a:sym typeface="Wingdings" panose="05000000000000000000" charset="0"/>
              </a:rPr>
              <a:t>请问：你有什么建议给他？</a:t>
            </a: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+mn-ea"/>
              <a:cs typeface="+mn-cs"/>
              <a:sym typeface="Wingdings" panose="05000000000000000000" charset="0"/>
            </a:endParaRPr>
          </a:p>
        </p:txBody>
      </p:sp>
      <p:sp>
        <p:nvSpPr>
          <p:cNvPr id="37895" name="文本框 9"/>
          <p:cNvSpPr txBox="1"/>
          <p:nvPr>
            <p:custDataLst>
              <p:tags r:id="rId9"/>
            </p:custDataLst>
          </p:nvPr>
        </p:nvSpPr>
        <p:spPr>
          <a:xfrm>
            <a:off x="4095750" y="479425"/>
            <a:ext cx="5145088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青春的烦恼 怎么办？</a:t>
            </a:r>
            <a:endParaRPr lang="en-US" altLang="zh-CN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37896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635125" y="3376613"/>
            <a:ext cx="3352800" cy="2860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7897" name="TextBox 12"/>
          <p:cNvSpPr txBox="1"/>
          <p:nvPr>
            <p:custDataLst>
              <p:tags r:id="rId11"/>
            </p:custDataLst>
          </p:nvPr>
        </p:nvSpPr>
        <p:spPr>
          <a:xfrm>
            <a:off x="1820863" y="1600200"/>
            <a:ext cx="2643187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</a:rPr>
              <a:t>怎么又重了！我可怎么办呀！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5543550" y="2400300"/>
            <a:ext cx="5102225" cy="5835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i="0" u="none" strike="noStrike" kern="1200" cap="none" spc="0" normalizeH="0" baseline="0" noProof="1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+mn-ea"/>
                <a:cs typeface="+mn-cs"/>
                <a:sym typeface="Wingdings" panose="05000000000000000000" charset="0"/>
              </a:rPr>
              <a:t>请问：你有什么建议给他？</a:t>
            </a:r>
            <a:endParaRPr kumimoji="0" lang="zh-CN" altLang="en-US" sz="3200" b="1" i="0" u="none" strike="noStrike" kern="1200" cap="none" spc="0" normalizeH="0" baseline="0" noProof="1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+mn-ea"/>
              <a:cs typeface="+mn-cs"/>
              <a:sym typeface="Wingdings" panose="05000000000000000000" charset="0"/>
            </a:endParaRPr>
          </a:p>
        </p:txBody>
      </p:sp>
      <p:sp>
        <p:nvSpPr>
          <p:cNvPr id="14" name="TextBox 6"/>
          <p:cNvSpPr txBox="1"/>
          <p:nvPr>
            <p:custDataLst>
              <p:tags r:id="rId13"/>
            </p:custDataLst>
          </p:nvPr>
        </p:nvSpPr>
        <p:spPr>
          <a:xfrm>
            <a:off x="5432425" y="4076700"/>
            <a:ext cx="5102225" cy="1076325"/>
          </a:xfrm>
          <a:prstGeom prst="rect">
            <a:avLst/>
          </a:prstGeom>
          <a:solidFill>
            <a:srgbClr val="66FF33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我们要正视身体比啊画，欣然接受青春花蕾的绽放。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7900" name="动作按钮: 后退或前一项 1">
            <a:hlinkClick r:id="rId15" action="ppaction://hlinksldjump?num=1"/>
          </p:cNvPr>
          <p:cNvSpPr/>
          <p:nvPr>
            <p:custDataLst>
              <p:tags r:id="rId14"/>
            </p:custDataLst>
          </p:nvPr>
        </p:nvSpPr>
        <p:spPr>
          <a:xfrm>
            <a:off x="7751763" y="5949950"/>
            <a:ext cx="792162" cy="503238"/>
          </a:xfrm>
          <a:prstGeom prst="actionButtonBackPrevious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黑体" panose="02010609060101010101" pitchFamily="49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https://d.book118.com/296102034235010102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3663"/>
</p:tagLst>
</file>

<file path=ppt/tags/tag2.xml><?xml version="1.0" encoding="utf-8"?>
<p:tagLst xmlns:p="http://schemas.openxmlformats.org/presentationml/2006/main">
  <p:tag name="AS_UNIQUEID" val="3664"/>
</p:tagLst>
</file>

<file path=ppt/tags/tag3.xml><?xml version="1.0" encoding="utf-8"?>
<p:tagLst xmlns:p="http://schemas.openxmlformats.org/presentationml/2006/main">
  <p:tag name="AS_UNIQUEID" val="3665"/>
</p:tagLst>
</file>

<file path=ppt/tags/tag4.xml><?xml version="1.0" encoding="utf-8"?>
<p:tagLst xmlns:p="http://schemas.openxmlformats.org/presentationml/2006/main">
  <p:tag name="AS_UNIQUEID" val="3666"/>
</p:tagLst>
</file>

<file path=ppt/tags/tag5.xml><?xml version="1.0" encoding="utf-8"?>
<p:tagLst xmlns:p="http://schemas.openxmlformats.org/presentationml/2006/main">
  <p:tag name="AS_UNIQUEID" val="3667"/>
</p:tagLst>
</file>

<file path=ppt/tags/tag6.xml><?xml version="1.0" encoding="utf-8"?>
<p:tagLst xmlns:p="http://schemas.openxmlformats.org/presentationml/2006/main">
  <p:tag name="AS_UNIQUEID" val="3668"/>
</p:tagLst>
</file>

<file path=ppt/tags/tag7.xml><?xml version="1.0" encoding="utf-8"?>
<p:tagLst xmlns:p="http://schemas.openxmlformats.org/presentationml/2006/main">
  <p:tag name="AS_UNIQUEID" val="3669"/>
</p:tagLst>
</file>

<file path=ppt/tags/tag8.xml><?xml version="1.0" encoding="utf-8"?>
<p:tagLst xmlns:p="http://schemas.openxmlformats.org/presentationml/2006/main">
  <p:tag name="AS_UNIQUEID" val="3670"/>
</p:tagLst>
</file>

<file path=ppt/tags/tag9.xml><?xml version="1.0" encoding="utf-8"?>
<p:tagLst xmlns:p="http://schemas.openxmlformats.org/presentationml/2006/main">
  <p:tag name="AS_UNIQUEID" val="3671"/>
</p:tagLst>
</file>

<file path=ppt/tags/tag10.xml><?xml version="1.0" encoding="utf-8"?>
<p:tagLst xmlns:p="http://schemas.openxmlformats.org/presentationml/2006/main">
  <p:tag name="AS_UNIQUEID" val="3672"/>
</p:tagLst>
</file>

<file path=ppt/tags/tag11.xml><?xml version="1.0" encoding="utf-8"?>
<p:tagLst xmlns:p="http://schemas.openxmlformats.org/presentationml/2006/main">
  <p:tag name="AS_UNIQUEID" val="3673"/>
</p:tagLst>
</file>

<file path=ppt/tags/tag12.xml><?xml version="1.0" encoding="utf-8"?>
<p:tagLst xmlns:p="http://schemas.openxmlformats.org/presentationml/2006/main">
  <p:tag name="AS_UNIQUEID" val="3674"/>
</p:tagLst>
</file>

<file path=ppt/tags/tag13.xml><?xml version="1.0" encoding="utf-8"?>
<p:tagLst xmlns:p="http://schemas.openxmlformats.org/presentationml/2006/main">
  <p:tag name="AS_UNIQUEID" val="3675"/>
</p:tagLst>
</file>

<file path=ppt/tags/tag14.xml><?xml version="1.0" encoding="utf-8"?>
<p:tagLst xmlns:p="http://schemas.openxmlformats.org/presentationml/2006/main">
  <p:tag name="AS_UNIQUEID" val="3676"/>
</p:tagLst>
</file>

<file path=ppt/tags/tag15.xml><?xml version="1.0" encoding="utf-8"?>
<p:tagLst xmlns:p="http://schemas.openxmlformats.org/presentationml/2006/main">
  <p:tag name="AS_UNIQUEID" val="3677"/>
</p:tagLst>
</file>

<file path=ppt/tags/tag16.xml><?xml version="1.0" encoding="utf-8"?>
<p:tagLst xmlns:p="http://schemas.openxmlformats.org/presentationml/2006/main">
  <p:tag name="AS_UNIQUEID" val="3678"/>
</p:tagLst>
</file>

<file path=ppt/tags/tag17.xml><?xml version="1.0" encoding="utf-8"?>
<p:tagLst xmlns:p="http://schemas.openxmlformats.org/presentationml/2006/main">
  <p:tag name="AS_UNIQUEID" val="3679"/>
</p:tagLst>
</file>

<file path=ppt/tags/tag18.xml><?xml version="1.0" encoding="utf-8"?>
<p:tagLst xmlns:p="http://schemas.openxmlformats.org/presentationml/2006/main">
  <p:tag name="AS_UNIQUEID" val="3680"/>
</p:tagLst>
</file>

<file path=ppt/tags/tag19.xml><?xml version="1.0" encoding="utf-8"?>
<p:tagLst xmlns:p="http://schemas.openxmlformats.org/presentationml/2006/main">
  <p:tag name="AS_UNIQUEID" val="3681"/>
</p:tagLst>
</file>

<file path=ppt/tags/tag20.xml><?xml version="1.0" encoding="utf-8"?>
<p:tagLst xmlns:p="http://schemas.openxmlformats.org/presentationml/2006/main">
  <p:tag name="AS_UNIQUEID" val="3682"/>
</p:tagLst>
</file>

<file path=ppt/tags/tag21.xml><?xml version="1.0" encoding="utf-8"?>
<p:tagLst xmlns:p="http://schemas.openxmlformats.org/presentationml/2006/main">
  <p:tag name="AS_UNIQUEID" val="3683"/>
</p:tagLst>
</file>

<file path=ppt/tags/tag22.xml><?xml version="1.0" encoding="utf-8"?>
<p:tagLst xmlns:p="http://schemas.openxmlformats.org/presentationml/2006/main">
  <p:tag name="AS_UNIQUEID" val="3684"/>
</p:tagLst>
</file>

<file path=ppt/tags/tag23.xml><?xml version="1.0" encoding="utf-8"?>
<p:tagLst xmlns:p="http://schemas.openxmlformats.org/presentationml/2006/main">
  <p:tag name="AS_UNIQUEID" val="3685"/>
</p:tagLst>
</file>

<file path=ppt/tags/tag24.xml><?xml version="1.0" encoding="utf-8"?>
<p:tagLst xmlns:p="http://schemas.openxmlformats.org/presentationml/2006/main">
  <p:tag name="AS_UNIQUEID" val="3686"/>
</p:tagLst>
</file>

<file path=ppt/tags/tag25.xml><?xml version="1.0" encoding="utf-8"?>
<p:tagLst xmlns:p="http://schemas.openxmlformats.org/presentationml/2006/main">
  <p:tag name="AS_UNIQUEID" val="3687"/>
</p:tagLst>
</file>

<file path=ppt/tags/tag26.xml><?xml version="1.0" encoding="utf-8"?>
<p:tagLst xmlns:p="http://schemas.openxmlformats.org/presentationml/2006/main">
  <p:tag name="AS_UNIQUEID" val="3688"/>
</p:tagLst>
</file>

<file path=ppt/tags/tag27.xml><?xml version="1.0" encoding="utf-8"?>
<p:tagLst xmlns:p="http://schemas.openxmlformats.org/presentationml/2006/main">
  <p:tag name="AS_UNIQUEID" val="3689"/>
</p:tagLst>
</file>

<file path=ppt/tags/tag28.xml><?xml version="1.0" encoding="utf-8"?>
<p:tagLst xmlns:p="http://schemas.openxmlformats.org/presentationml/2006/main">
  <p:tag name="AS_UNIQUEID" val="3690"/>
</p:tagLst>
</file>

<file path=ppt/tags/tag29.xml><?xml version="1.0" encoding="utf-8"?>
<p:tagLst xmlns:p="http://schemas.openxmlformats.org/presentationml/2006/main">
  <p:tag name="AS_UNIQUEID" val="3691"/>
</p:tagLst>
</file>

<file path=ppt/tags/tag30.xml><?xml version="1.0" encoding="utf-8"?>
<p:tagLst xmlns:p="http://schemas.openxmlformats.org/presentationml/2006/main">
  <p:tag name="AS_UNIQUEID" val="3692"/>
</p:tagLst>
</file>

<file path=ppt/tags/tag31.xml><?xml version="1.0" encoding="utf-8"?>
<p:tagLst xmlns:p="http://schemas.openxmlformats.org/presentationml/2006/main">
  <p:tag name="AS_UNIQUEID" val="3693"/>
</p:tagLst>
</file>

<file path=ppt/tags/tag32.xml><?xml version="1.0" encoding="utf-8"?>
<p:tagLst xmlns:p="http://schemas.openxmlformats.org/presentationml/2006/main">
  <p:tag name="AS_UNIQUEID" val="3694"/>
</p:tagLst>
</file>

<file path=ppt/tags/tag33.xml><?xml version="1.0" encoding="utf-8"?>
<p:tagLst xmlns:p="http://schemas.openxmlformats.org/presentationml/2006/main">
  <p:tag name="AS_UNIQUEID" val="3695"/>
</p:tagLst>
</file>

<file path=ppt/tags/tag34.xml><?xml version="1.0" encoding="utf-8"?>
<p:tagLst xmlns:p="http://schemas.openxmlformats.org/presentationml/2006/main">
  <p:tag name="AS_UNIQUEID" val="3696"/>
</p:tagLst>
</file>

<file path=ppt/tags/tag35.xml><?xml version="1.0" encoding="utf-8"?>
<p:tagLst xmlns:p="http://schemas.openxmlformats.org/presentationml/2006/main">
  <p:tag name="AS_UNIQUEID" val="3697"/>
</p:tagLst>
</file>

<file path=ppt/tags/tag36.xml><?xml version="1.0" encoding="utf-8"?>
<p:tagLst xmlns:p="http://schemas.openxmlformats.org/presentationml/2006/main">
  <p:tag name="AS_UNIQUEID" val="3698"/>
</p:tagLst>
</file>

<file path=ppt/tags/tag37.xml><?xml version="1.0" encoding="utf-8"?>
<p:tagLst xmlns:p="http://schemas.openxmlformats.org/presentationml/2006/main">
  <p:tag name="AS_UNIQUEID" val="3699"/>
</p:tagLst>
</file>

<file path=ppt/tags/tag38.xml><?xml version="1.0" encoding="utf-8"?>
<p:tagLst xmlns:p="http://schemas.openxmlformats.org/presentationml/2006/main">
  <p:tag name="AS_UNIQUEID" val="3700"/>
</p:tagLst>
</file>

<file path=ppt/tags/tag39.xml><?xml version="1.0" encoding="utf-8"?>
<p:tagLst xmlns:p="http://schemas.openxmlformats.org/presentationml/2006/main">
  <p:tag name="AS_UNIQUEID" val="3701"/>
</p:tagLst>
</file>

<file path=ppt/tags/tag40.xml><?xml version="1.0" encoding="utf-8"?>
<p:tagLst xmlns:p="http://schemas.openxmlformats.org/presentationml/2006/main">
  <p:tag name="AS_UNIQUEID" val="3702"/>
</p:tagLst>
</file>

<file path=ppt/tags/tag41.xml><?xml version="1.0" encoding="utf-8"?>
<p:tagLst xmlns:p="http://schemas.openxmlformats.org/presentationml/2006/main">
  <p:tag name="AS_UNIQUEID" val="3703"/>
</p:tagLst>
</file>

<file path=ppt/tags/tag42.xml><?xml version="1.0" encoding="utf-8"?>
<p:tagLst xmlns:p="http://schemas.openxmlformats.org/presentationml/2006/main">
  <p:tag name="AS_UNIQUEID" val="3704"/>
</p:tagLst>
</file>

<file path=ppt/tags/tag43.xml><?xml version="1.0" encoding="utf-8"?>
<p:tagLst xmlns:p="http://schemas.openxmlformats.org/presentationml/2006/main">
  <p:tag name="AS_UNIQUEID" val="3705"/>
</p:tagLst>
</file>

<file path=ppt/tags/tag44.xml><?xml version="1.0" encoding="utf-8"?>
<p:tagLst xmlns:p="http://schemas.openxmlformats.org/presentationml/2006/main">
  <p:tag name="AS_UNIQUEID" val="3706"/>
</p:tagLst>
</file>

<file path=ppt/tags/tag45.xml><?xml version="1.0" encoding="utf-8"?>
<p:tagLst xmlns:p="http://schemas.openxmlformats.org/presentationml/2006/main">
  <p:tag name="AS_UNIQUEID" val="3707"/>
</p:tagLst>
</file>

<file path=ppt/tags/tag46.xml><?xml version="1.0" encoding="utf-8"?>
<p:tagLst xmlns:p="http://schemas.openxmlformats.org/presentationml/2006/main">
  <p:tag name="AS_UNIQUEID" val="3708"/>
</p:tagLst>
</file>

<file path=ppt/tags/tag47.xml><?xml version="1.0" encoding="utf-8"?>
<p:tagLst xmlns:p="http://schemas.openxmlformats.org/presentationml/2006/main">
  <p:tag name="AS_UNIQUEID" val="3709"/>
</p:tagLst>
</file>

<file path=ppt/tags/tag48.xml><?xml version="1.0" encoding="utf-8"?>
<p:tagLst xmlns:p="http://schemas.openxmlformats.org/presentationml/2006/main">
  <p:tag name="AS_UNIQUEID" val="3710"/>
</p:tagLst>
</file>

<file path=ppt/tags/tag49.xml><?xml version="1.0" encoding="utf-8"?>
<p:tagLst xmlns:p="http://schemas.openxmlformats.org/presentationml/2006/main">
  <p:tag name="AS_UNIQUEID" val="3711"/>
</p:tagLst>
</file>

<file path=ppt/tags/tag50.xml><?xml version="1.0" encoding="utf-8"?>
<p:tagLst xmlns:p="http://schemas.openxmlformats.org/presentationml/2006/main">
  <p:tag name="AS_UNIQUEID" val="3712"/>
</p:tagLst>
</file>

<file path=ppt/tags/tag51.xml><?xml version="1.0" encoding="utf-8"?>
<p:tagLst xmlns:p="http://schemas.openxmlformats.org/presentationml/2006/main">
  <p:tag name="AS_UNIQUEID" val="3713"/>
</p:tagLst>
</file>

<file path=ppt/tags/tag52.xml><?xml version="1.0" encoding="utf-8"?>
<p:tagLst xmlns:p="http://schemas.openxmlformats.org/presentationml/2006/main">
  <p:tag name="AS_UNIQUEID" val="3714"/>
</p:tagLst>
</file>

<file path=ppt/tags/tag53.xml><?xml version="1.0" encoding="utf-8"?>
<p:tagLst xmlns:p="http://schemas.openxmlformats.org/presentationml/2006/main">
  <p:tag name="AS_UNIQUEID" val="3715"/>
</p:tagLst>
</file>

<file path=ppt/tags/tag54.xml><?xml version="1.0" encoding="utf-8"?>
<p:tagLst xmlns:p="http://schemas.openxmlformats.org/presentationml/2006/main">
  <p:tag name="AS_UNIQUEID" val="3716"/>
</p:tagLst>
</file>

<file path=ppt/tags/tag55.xml><?xml version="1.0" encoding="utf-8"?>
<p:tagLst xmlns:p="http://schemas.openxmlformats.org/presentationml/2006/main">
  <p:tag name="AS_UNIQUEID" val="3717"/>
</p:tagLst>
</file>

<file path=ppt/tags/tag56.xml><?xml version="1.0" encoding="utf-8"?>
<p:tagLst xmlns:p="http://schemas.openxmlformats.org/presentationml/2006/main">
  <p:tag name="AS_UNIQUEID" val="3718"/>
</p:tagLst>
</file>

<file path=ppt/tags/tag57.xml><?xml version="1.0" encoding="utf-8"?>
<p:tagLst xmlns:p="http://schemas.openxmlformats.org/presentationml/2006/main">
  <p:tag name="AS_UNIQUEID" val="3719"/>
</p:tagLst>
</file>

<file path=ppt/tags/tag58.xml><?xml version="1.0" encoding="utf-8"?>
<p:tagLst xmlns:p="http://schemas.openxmlformats.org/presentationml/2006/main">
  <p:tag name="AS_UNIQUEID" val="3720"/>
</p:tagLst>
</file>

<file path=ppt/tags/tag59.xml><?xml version="1.0" encoding="utf-8"?>
<p:tagLst xmlns:p="http://schemas.openxmlformats.org/presentationml/2006/main">
  <p:tag name="AS_UNIQUEID" val="3721"/>
</p:tagLst>
</file>

<file path=ppt/tags/tag60.xml><?xml version="1.0" encoding="utf-8"?>
<p:tagLst xmlns:p="http://schemas.openxmlformats.org/presentationml/2006/main">
  <p:tag name="AS_UNIQUEID" val="3722"/>
</p:tagLst>
</file>

<file path=ppt/tags/tag61.xml><?xml version="1.0" encoding="utf-8"?>
<p:tagLst xmlns:p="http://schemas.openxmlformats.org/presentationml/2006/main">
  <p:tag name="AS_UNIQUEID" val="3723"/>
</p:tagLst>
</file>

<file path=ppt/tags/tag62.xml><?xml version="1.0" encoding="utf-8"?>
<p:tagLst xmlns:p="http://schemas.openxmlformats.org/presentationml/2006/main">
  <p:tag name="AS_UNIQUEID" val="3724"/>
</p:tagLst>
</file>

<file path=ppt/tags/tag63.xml><?xml version="1.0" encoding="utf-8"?>
<p:tagLst xmlns:p="http://schemas.openxmlformats.org/presentationml/2006/main">
  <p:tag name="AS_UNIQUEID" val="3725"/>
</p:tagLst>
</file>

<file path=ppt/tags/tag64.xml><?xml version="1.0" encoding="utf-8"?>
<p:tagLst xmlns:p="http://schemas.openxmlformats.org/presentationml/2006/main">
  <p:tag name="AS_UNIQUEID" val="3726"/>
</p:tagLst>
</file>

<file path=ppt/tags/tag65.xml><?xml version="1.0" encoding="utf-8"?>
<p:tagLst xmlns:p="http://schemas.openxmlformats.org/presentationml/2006/main">
  <p:tag name="AS_UNIQUEID" val="3727"/>
</p:tagLst>
</file>

<file path=ppt/tags/tag66.xml><?xml version="1.0" encoding="utf-8"?>
<p:tagLst xmlns:p="http://schemas.openxmlformats.org/presentationml/2006/main">
  <p:tag name="AS_UNIQUEID" val="3728"/>
</p:tagLst>
</file>

<file path=ppt/tags/tag67.xml><?xml version="1.0" encoding="utf-8"?>
<p:tagLst xmlns:p="http://schemas.openxmlformats.org/presentationml/2006/main">
  <p:tag name="AS_UNIQUEID" val="3729"/>
</p:tagLst>
</file>

<file path=ppt/tags/tag68.xml><?xml version="1.0" encoding="utf-8"?>
<p:tagLst xmlns:p="http://schemas.openxmlformats.org/presentationml/2006/main">
  <p:tag name="AS_UNIQUEID" val="3730"/>
</p:tagLst>
</file>

<file path=ppt/tags/tag69.xml><?xml version="1.0" encoding="utf-8"?>
<p:tagLst xmlns:p="http://schemas.openxmlformats.org/presentationml/2006/main">
  <p:tag name="AS_UNIQUEID" val="3731"/>
</p:tagLst>
</file>

<file path=ppt/tags/tag70.xml><?xml version="1.0" encoding="utf-8"?>
<p:tagLst xmlns:p="http://schemas.openxmlformats.org/presentationml/2006/main">
  <p:tag name="AS_UNIQUEID" val="3732"/>
</p:tagLst>
</file>

<file path=ppt/tags/tag71.xml><?xml version="1.0" encoding="utf-8"?>
<p:tagLst xmlns:p="http://schemas.openxmlformats.org/presentationml/2006/main">
  <p:tag name="AS_UNIQUEID" val="3733"/>
</p:tagLst>
</file>

<file path=ppt/tags/tag72.xml><?xml version="1.0" encoding="utf-8"?>
<p:tagLst xmlns:p="http://schemas.openxmlformats.org/presentationml/2006/main">
  <p:tag name="AS_UNIQUEID" val="3734"/>
</p:tagLst>
</file>

<file path=ppt/tags/tag73.xml><?xml version="1.0" encoding="utf-8"?>
<p:tagLst xmlns:p="http://schemas.openxmlformats.org/presentationml/2006/main">
  <p:tag name="AS_UNIQUEID" val="3735"/>
</p:tagLst>
</file>

<file path=ppt/tags/tag74.xml><?xml version="1.0" encoding="utf-8"?>
<p:tagLst xmlns:p="http://schemas.openxmlformats.org/presentationml/2006/main">
  <p:tag name="AS_UNIQUEID" val="3736"/>
</p:tagLst>
</file>

<file path=ppt/tags/tag75.xml><?xml version="1.0" encoding="utf-8"?>
<p:tagLst xmlns:p="http://schemas.openxmlformats.org/presentationml/2006/main">
  <p:tag name="AS_UNIQUEID" val="3737"/>
</p:tagLst>
</file>

<file path=ppt/tags/tag76.xml><?xml version="1.0" encoding="utf-8"?>
<p:tagLst xmlns:p="http://schemas.openxmlformats.org/presentationml/2006/main">
  <p:tag name="AS_UNIQUEID" val="3637"/>
</p:tagLst>
</file>

<file path=ppt/tags/tag77.xml><?xml version="1.0" encoding="utf-8"?>
<p:tagLst xmlns:p="http://schemas.openxmlformats.org/presentationml/2006/main">
  <p:tag name="AS_UNIQUEID" val="341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8.xml><?xml version="1.0" encoding="utf-8"?>
<p:tagLst xmlns:p="http://schemas.openxmlformats.org/presentationml/2006/main">
  <p:tag name="AS_UNIQUEID" val="341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9.xml><?xml version="1.0" encoding="utf-8"?>
<p:tagLst xmlns:p="http://schemas.openxmlformats.org/presentationml/2006/main">
  <p:tag name="AS_UNIQUEID" val="341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0.xml><?xml version="1.0" encoding="utf-8"?>
<p:tagLst xmlns:p="http://schemas.openxmlformats.org/presentationml/2006/main">
  <p:tag name="AS_UNIQUEID" val="341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1.xml><?xml version="1.0" encoding="utf-8"?>
<p:tagLst xmlns:p="http://schemas.openxmlformats.org/presentationml/2006/main">
  <p:tag name="AS_UNIQUEID" val="341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2.xml><?xml version="1.0" encoding="utf-8"?>
<p:tagLst xmlns:p="http://schemas.openxmlformats.org/presentationml/2006/main">
  <p:tag name="AS_UNIQUEID" val="3638"/>
</p:tagLst>
</file>

<file path=ppt/tags/tag83.xml><?xml version="1.0" encoding="utf-8"?>
<p:tagLst xmlns:p="http://schemas.openxmlformats.org/presentationml/2006/main">
  <p:tag name="AS_UNIQUEID" val="341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4.xml><?xml version="1.0" encoding="utf-8"?>
<p:tagLst xmlns:p="http://schemas.openxmlformats.org/presentationml/2006/main">
  <p:tag name="AS_UNIQUEID" val="341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5.xml><?xml version="1.0" encoding="utf-8"?>
<p:tagLst xmlns:p="http://schemas.openxmlformats.org/presentationml/2006/main">
  <p:tag name="AS_UNIQUEID" val="341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6.xml><?xml version="1.0" encoding="utf-8"?>
<p:tagLst xmlns:p="http://schemas.openxmlformats.org/presentationml/2006/main">
  <p:tag name="AS_UNIQUEID" val="341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7.xml><?xml version="1.0" encoding="utf-8"?>
<p:tagLst xmlns:p="http://schemas.openxmlformats.org/presentationml/2006/main">
  <p:tag name="AS_UNIQUEID" val="342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8.xml><?xml version="1.0" encoding="utf-8"?>
<p:tagLst xmlns:p="http://schemas.openxmlformats.org/presentationml/2006/main">
  <p:tag name="AS_UNIQUEID" val="3639"/>
</p:tagLst>
</file>

<file path=ppt/tags/tag89.xml><?xml version="1.0" encoding="utf-8"?>
<p:tagLst xmlns:p="http://schemas.openxmlformats.org/presentationml/2006/main">
  <p:tag name="AS_UNIQUEID" val="342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0.xml><?xml version="1.0" encoding="utf-8"?>
<p:tagLst xmlns:p="http://schemas.openxmlformats.org/presentationml/2006/main">
  <p:tag name="AS_UNIQUEID" val="342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1.xml><?xml version="1.0" encoding="utf-8"?>
<p:tagLst xmlns:p="http://schemas.openxmlformats.org/presentationml/2006/main">
  <p:tag name="AS_UNIQUEID" val="342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2.xml><?xml version="1.0" encoding="utf-8"?>
<p:tagLst xmlns:p="http://schemas.openxmlformats.org/presentationml/2006/main">
  <p:tag name="AS_UNIQUEID" val="342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3.xml><?xml version="1.0" encoding="utf-8"?>
<p:tagLst xmlns:p="http://schemas.openxmlformats.org/presentationml/2006/main">
  <p:tag name="AS_UNIQUEID" val="342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4.xml><?xml version="1.0" encoding="utf-8"?>
<p:tagLst xmlns:p="http://schemas.openxmlformats.org/presentationml/2006/main">
  <p:tag name="AS_UNIQUEID" val="3640"/>
</p:tagLst>
</file>

<file path=ppt/tags/tag95.xml><?xml version="1.0" encoding="utf-8"?>
<p:tagLst xmlns:p="http://schemas.openxmlformats.org/presentationml/2006/main">
  <p:tag name="AS_UNIQUEID" val="342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6.xml><?xml version="1.0" encoding="utf-8"?>
<p:tagLst xmlns:p="http://schemas.openxmlformats.org/presentationml/2006/main">
  <p:tag name="AS_UNIQUEID" val="342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7.xml><?xml version="1.0" encoding="utf-8"?>
<p:tagLst xmlns:p="http://schemas.openxmlformats.org/presentationml/2006/main">
  <p:tag name="AS_UNIQUEID" val="343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8.xml><?xml version="1.0" encoding="utf-8"?>
<p:tagLst xmlns:p="http://schemas.openxmlformats.org/presentationml/2006/main">
  <p:tag name="AS_UNIQUEID" val="343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9.xml><?xml version="1.0" encoding="utf-8"?>
<p:tagLst xmlns:p="http://schemas.openxmlformats.org/presentationml/2006/main">
  <p:tag name="AS_UNIQUEID" val="34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0.xml><?xml version="1.0" encoding="utf-8"?>
<p:tagLst xmlns:p="http://schemas.openxmlformats.org/presentationml/2006/main">
  <p:tag name="AS_UNIQUEID" val="34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01.xml><?xml version="1.0" encoding="utf-8"?>
<p:tagLst xmlns:p="http://schemas.openxmlformats.org/presentationml/2006/main">
  <p:tag name="AS_UNIQUEID" val="3641"/>
</p:tagLst>
</file>

<file path=ppt/tags/tag102.xml><?xml version="1.0" encoding="utf-8"?>
<p:tagLst xmlns:p="http://schemas.openxmlformats.org/presentationml/2006/main">
  <p:tag name="AS_UNIQUEID" val="34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3.xml><?xml version="1.0" encoding="utf-8"?>
<p:tagLst xmlns:p="http://schemas.openxmlformats.org/presentationml/2006/main">
  <p:tag name="AS_UNIQUEID" val="34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4.xml><?xml version="1.0" encoding="utf-8"?>
<p:tagLst xmlns:p="http://schemas.openxmlformats.org/presentationml/2006/main">
  <p:tag name="AS_UNIQUEID" val="34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5.xml><?xml version="1.0" encoding="utf-8"?>
<p:tagLst xmlns:p="http://schemas.openxmlformats.org/presentationml/2006/main">
  <p:tag name="AS_UNIQUEID" val="34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6.xml><?xml version="1.0" encoding="utf-8"?>
<p:tagLst xmlns:p="http://schemas.openxmlformats.org/presentationml/2006/main">
  <p:tag name="AS_UNIQUEID" val="34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7.xml><?xml version="1.0" encoding="utf-8"?>
<p:tagLst xmlns:p="http://schemas.openxmlformats.org/presentationml/2006/main">
  <p:tag name="AS_UNIQUEID" val="34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8.xml><?xml version="1.0" encoding="utf-8"?>
<p:tagLst xmlns:p="http://schemas.openxmlformats.org/presentationml/2006/main">
  <p:tag name="AS_UNIQUEID" val="344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09.xml><?xml version="1.0" encoding="utf-8"?>
<p:tagLst xmlns:p="http://schemas.openxmlformats.org/presentationml/2006/main">
  <p:tag name="AS_UNIQUEID" val="344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0.xml><?xml version="1.0" encoding="utf-8"?>
<p:tagLst xmlns:p="http://schemas.openxmlformats.org/presentationml/2006/main">
  <p:tag name="AS_UNIQUEID" val="3642"/>
</p:tagLst>
</file>

<file path=ppt/tags/tag111.xml><?xml version="1.0" encoding="utf-8"?>
<p:tagLst xmlns:p="http://schemas.openxmlformats.org/presentationml/2006/main">
  <p:tag name="AS_UNIQUEID" val="344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2.xml><?xml version="1.0" encoding="utf-8"?>
<p:tagLst xmlns:p="http://schemas.openxmlformats.org/presentationml/2006/main">
  <p:tag name="AS_UNIQUEID" val="344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3.xml><?xml version="1.0" encoding="utf-8"?>
<p:tagLst xmlns:p="http://schemas.openxmlformats.org/presentationml/2006/main">
  <p:tag name="AS_UNIQUEID" val="344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4.xml><?xml version="1.0" encoding="utf-8"?>
<p:tagLst xmlns:p="http://schemas.openxmlformats.org/presentationml/2006/main">
  <p:tag name="AS_UNIQUEID" val="344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15.xml><?xml version="1.0" encoding="utf-8"?>
<p:tagLst xmlns:p="http://schemas.openxmlformats.org/presentationml/2006/main">
  <p:tag name="AS_UNIQUEID" val="3643"/>
</p:tagLst>
</file>

<file path=ppt/tags/tag116.xml><?xml version="1.0" encoding="utf-8"?>
<p:tagLst xmlns:p="http://schemas.openxmlformats.org/presentationml/2006/main">
  <p:tag name="AS_UNIQUEID" val="344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7.xml><?xml version="1.0" encoding="utf-8"?>
<p:tagLst xmlns:p="http://schemas.openxmlformats.org/presentationml/2006/main">
  <p:tag name="AS_UNIQUEID" val="345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8.xml><?xml version="1.0" encoding="utf-8"?>
<p:tagLst xmlns:p="http://schemas.openxmlformats.org/presentationml/2006/main">
  <p:tag name="AS_UNIQUEID" val="345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19.xml><?xml version="1.0" encoding="utf-8"?>
<p:tagLst xmlns:p="http://schemas.openxmlformats.org/presentationml/2006/main">
  <p:tag name="AS_UNIQUEID" val="3644"/>
</p:tagLst>
</file>

<file path=ppt/tags/tag120.xml><?xml version="1.0" encoding="utf-8"?>
<p:tagLst xmlns:p="http://schemas.openxmlformats.org/presentationml/2006/main">
  <p:tag name="AS_UNIQUEID" val="345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1.xml><?xml version="1.0" encoding="utf-8"?>
<p:tagLst xmlns:p="http://schemas.openxmlformats.org/presentationml/2006/main">
  <p:tag name="AS_UNIQUEID" val="345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2.xml><?xml version="1.0" encoding="utf-8"?>
<p:tagLst xmlns:p="http://schemas.openxmlformats.org/presentationml/2006/main">
  <p:tag name="AS_UNIQUEID" val="345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3.xml><?xml version="1.0" encoding="utf-8"?>
<p:tagLst xmlns:p="http://schemas.openxmlformats.org/presentationml/2006/main">
  <p:tag name="AS_UNIQUEID" val="345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4.xml><?xml version="1.0" encoding="utf-8"?>
<p:tagLst xmlns:p="http://schemas.openxmlformats.org/presentationml/2006/main">
  <p:tag name="AS_UNIQUEID" val="345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5.xml><?xml version="1.0" encoding="utf-8"?>
<p:tagLst xmlns:p="http://schemas.openxmlformats.org/presentationml/2006/main">
  <p:tag name="AS_UNIQUEID" val="345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6.xml><?xml version="1.0" encoding="utf-8"?>
<p:tagLst xmlns:p="http://schemas.openxmlformats.org/presentationml/2006/main">
  <p:tag name="AS_UNIQUEID" val="3645"/>
</p:tagLst>
</file>

<file path=ppt/tags/tag127.xml><?xml version="1.0" encoding="utf-8"?>
<p:tagLst xmlns:p="http://schemas.openxmlformats.org/presentationml/2006/main">
  <p:tag name="AS_UNIQUEID" val="346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8.xml><?xml version="1.0" encoding="utf-8"?>
<p:tagLst xmlns:p="http://schemas.openxmlformats.org/presentationml/2006/main">
  <p:tag name="AS_UNIQUEID" val="346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29.xml><?xml version="1.0" encoding="utf-8"?>
<p:tagLst xmlns:p="http://schemas.openxmlformats.org/presentationml/2006/main">
  <p:tag name="AS_UNIQUEID" val="346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0.xml><?xml version="1.0" encoding="utf-8"?>
<p:tagLst xmlns:p="http://schemas.openxmlformats.org/presentationml/2006/main">
  <p:tag name="AS_UNIQUEID" val="346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1.xml><?xml version="1.0" encoding="utf-8"?>
<p:tagLst xmlns:p="http://schemas.openxmlformats.org/presentationml/2006/main">
  <p:tag name="AS_UNIQUEID" val="346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2.xml><?xml version="1.0" encoding="utf-8"?>
<p:tagLst xmlns:p="http://schemas.openxmlformats.org/presentationml/2006/main">
  <p:tag name="AS_UNIQUEID" val="3646"/>
</p:tagLst>
</file>

<file path=ppt/tags/tag133.xml><?xml version="1.0" encoding="utf-8"?>
<p:tagLst xmlns:p="http://schemas.openxmlformats.org/presentationml/2006/main">
  <p:tag name="AS_UNIQUEID" val="346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4.xml><?xml version="1.0" encoding="utf-8"?>
<p:tagLst xmlns:p="http://schemas.openxmlformats.org/presentationml/2006/main">
  <p:tag name="AS_UNIQUEID" val="346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5.xml><?xml version="1.0" encoding="utf-8"?>
<p:tagLst xmlns:p="http://schemas.openxmlformats.org/presentationml/2006/main">
  <p:tag name="AS_UNIQUEID" val="346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6.xml><?xml version="1.0" encoding="utf-8"?>
<p:tagLst xmlns:p="http://schemas.openxmlformats.org/presentationml/2006/main">
  <p:tag name="AS_UNIQUEID" val="346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37.xml><?xml version="1.0" encoding="utf-8"?>
<p:tagLst xmlns:p="http://schemas.openxmlformats.org/presentationml/2006/main">
  <p:tag name="AS_UNIQUEID" val="3647"/>
</p:tagLst>
</file>

<file path=ppt/tags/tag138.xml><?xml version="1.0" encoding="utf-8"?>
<p:tagLst xmlns:p="http://schemas.openxmlformats.org/presentationml/2006/main">
  <p:tag name="AS_UNIQUEID" val="347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AS_UNIQUEID" val="347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AS_UNIQUEID" val="347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AS_UNIQUEID" val="347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AS_UNIQUEID" val="347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AS_UNIQUEID" val="3648"/>
</p:tagLst>
</file>

<file path=ppt/tags/tag144.xml><?xml version="1.0" encoding="utf-8"?>
<p:tagLst xmlns:p="http://schemas.openxmlformats.org/presentationml/2006/main">
  <p:tag name="AS_UNIQUEID" val="3477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5.xml><?xml version="1.0" encoding="utf-8"?>
<p:tagLst xmlns:p="http://schemas.openxmlformats.org/presentationml/2006/main">
  <p:tag name="AS_UNIQUEID" val="3478"/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AS_UNIQUEID" val="347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AS_UNIQUEID" val="348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AS_UNIQUEID" val="348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9.xml><?xml version="1.0" encoding="utf-8"?>
<p:tagLst xmlns:p="http://schemas.openxmlformats.org/presentationml/2006/main">
  <p:tag name="AS_UNIQUEID" val="3482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51.xml><?xml version="1.0" encoding="utf-8"?>
<p:tagLst xmlns:p="http://schemas.openxmlformats.org/presentationml/2006/main">
  <p:tag name="AS_UNIQUEID" val="3651"/>
</p:tagLst>
</file>

<file path=ppt/tags/tag152.xml><?xml version="1.0" encoding="utf-8"?>
<p:tagLst xmlns:p="http://schemas.openxmlformats.org/presentationml/2006/main">
  <p:tag name="AS_UNIQUEID" val="3484"/>
</p:tagLst>
</file>

<file path=ppt/tags/tag153.xml><?xml version="1.0" encoding="utf-8"?>
<p:tagLst xmlns:p="http://schemas.openxmlformats.org/presentationml/2006/main">
  <p:tag name="AS_UNIQUEID" val="3485"/>
</p:tagLst>
</file>

<file path=ppt/tags/tag154.xml><?xml version="1.0" encoding="utf-8"?>
<p:tagLst xmlns:p="http://schemas.openxmlformats.org/presentationml/2006/main">
  <p:tag name="AS_UNIQUEID" val="3486"/>
</p:tagLst>
</file>

<file path=ppt/tags/tag155.xml><?xml version="1.0" encoding="utf-8"?>
<p:tagLst xmlns:p="http://schemas.openxmlformats.org/presentationml/2006/main">
  <p:tag name="AS_UNIQUEID" val="3487"/>
</p:tagLst>
</file>

<file path=ppt/tags/tag156.xml><?xml version="1.0" encoding="utf-8"?>
<p:tagLst xmlns:p="http://schemas.openxmlformats.org/presentationml/2006/main">
  <p:tag name="AS_UNIQUEID" val="3488"/>
</p:tagLst>
</file>

<file path=ppt/tags/tag157.xml><?xml version="1.0" encoding="utf-8"?>
<p:tagLst xmlns:p="http://schemas.openxmlformats.org/presentationml/2006/main">
  <p:tag name="AS_UNIQUEID" val="3489"/>
</p:tagLst>
</file>

<file path=ppt/tags/tag158.xml><?xml version="1.0" encoding="utf-8"?>
<p:tagLst xmlns:p="http://schemas.openxmlformats.org/presentationml/2006/main">
  <p:tag name="AS_UNIQUEID" val="3649"/>
</p:tagLst>
</file>

<file path=ppt/tags/tag159.xml><?xml version="1.0" encoding="utf-8"?>
<p:tagLst xmlns:p="http://schemas.openxmlformats.org/presentationml/2006/main">
  <p:tag name="AS_UNIQUEID" val="3491"/>
</p:tagLst>
</file>

<file path=ppt/tags/tag160.xml><?xml version="1.0" encoding="utf-8"?>
<p:tagLst xmlns:p="http://schemas.openxmlformats.org/presentationml/2006/main">
  <p:tag name="AS_UNIQUEID" val="3492"/>
</p:tagLst>
</file>

<file path=ppt/tags/tag161.xml><?xml version="1.0" encoding="utf-8"?>
<p:tagLst xmlns:p="http://schemas.openxmlformats.org/presentationml/2006/main">
  <p:tag name="AS_UNIQUEID" val="3493"/>
</p:tagLst>
</file>

<file path=ppt/tags/tag162.xml><?xml version="1.0" encoding="utf-8"?>
<p:tagLst xmlns:p="http://schemas.openxmlformats.org/presentationml/2006/main">
  <p:tag name="AS_UNIQUEID" val="3650"/>
</p:tagLst>
</file>

<file path=ppt/tags/tag163.xml><?xml version="1.0" encoding="utf-8"?>
<p:tagLst xmlns:p="http://schemas.openxmlformats.org/presentationml/2006/main">
  <p:tag name="AS_UNIQUEID" val="3495"/>
</p:tagLst>
</file>

<file path=ppt/tags/tag164.xml><?xml version="1.0" encoding="utf-8"?>
<p:tagLst xmlns:p="http://schemas.openxmlformats.org/presentationml/2006/main">
  <p:tag name="AS_UNIQUEID" val="3496"/>
</p:tagLst>
</file>

<file path=ppt/tags/tag165.xml><?xml version="1.0" encoding="utf-8"?>
<p:tagLst xmlns:p="http://schemas.openxmlformats.org/presentationml/2006/main">
  <p:tag name="KSO_WM_TEMPLATE_CATEGORY" val="custom"/>
  <p:tag name="KSO_WM_TEMPLATE_INDEX" val="20"/>
</p:tagLst>
</file>

<file path=ppt/tags/tag166.xml><?xml version="1.0" encoding="utf-8"?>
<p:tagLst xmlns:p="http://schemas.openxmlformats.org/presentationml/2006/main">
  <p:tag name="AS_UNIQUEID" val="3652"/>
</p:tagLst>
</file>

<file path=ppt/tags/tag167.xml><?xml version="1.0" encoding="utf-8"?>
<p:tagLst xmlns:p="http://schemas.openxmlformats.org/presentationml/2006/main">
  <p:tag name="AS_UNIQUEID" val="3498"/>
</p:tagLst>
</file>

<file path=ppt/tags/tag168.xml><?xml version="1.0" encoding="utf-8"?>
<p:tagLst xmlns:p="http://schemas.openxmlformats.org/presentationml/2006/main">
  <p:tag name="AS_UNIQUEID" val="3499"/>
</p:tagLst>
</file>

<file path=ppt/tags/tag169.xml><?xml version="1.0" encoding="utf-8"?>
<p:tagLst xmlns:p="http://schemas.openxmlformats.org/presentationml/2006/main">
  <p:tag name="KSO_WM_TEMPLATE_CATEGORY" val="custom"/>
  <p:tag name="KSO_WM_TEMPLATE_INDEX" val="20"/>
</p:tagLst>
</file>

<file path=ppt/tags/tag170.xml><?xml version="1.0" encoding="utf-8"?>
<p:tagLst xmlns:p="http://schemas.openxmlformats.org/presentationml/2006/main">
  <p:tag name="AS_UNIQUEID" val="3653"/>
</p:tagLst>
</file>

<file path=ppt/tags/tag171.xml><?xml version="1.0" encoding="utf-8"?>
<p:tagLst xmlns:p="http://schemas.openxmlformats.org/presentationml/2006/main">
  <p:tag name="AS_UNIQUEID" val="3501"/>
</p:tagLst>
</file>

<file path=ppt/tags/tag172.xml><?xml version="1.0" encoding="utf-8"?>
<p:tagLst xmlns:p="http://schemas.openxmlformats.org/presentationml/2006/main">
  <p:tag name="AS_UNIQUEID" val="3636"/>
</p:tagLst>
</file>

<file path=ppt/tags/tag173.xml><?xml version="1.0" encoding="utf-8"?>
<p:tagLst xmlns:p="http://schemas.openxmlformats.org/presentationml/2006/main">
  <p:tag name="KSO_WM_BEAUTIFY_FLAG" val="#wm#"/>
  <p:tag name="KSO_WM_TEMPLATE_CATEGORY" val="custom"/>
  <p:tag name="KSO_WM_TEMPLATE_INDEX" val="20"/>
</p:tagLst>
</file>

<file path=ppt/tags/tag174.xml><?xml version="1.0" encoding="utf-8"?>
<p:tagLst xmlns:p="http://schemas.openxmlformats.org/presentationml/2006/main">
  <p:tag name="AS_UNIQUEID" val="3654"/>
</p:tagLst>
</file>

<file path=ppt/tags/tag175.xml><?xml version="1.0" encoding="utf-8"?>
<p:tagLst xmlns:p="http://schemas.openxmlformats.org/presentationml/2006/main">
  <p:tag name="AS_UNIQUEID" val="3503"/>
</p:tagLst>
</file>

<file path=ppt/tags/tag176.xml><?xml version="1.0" encoding="utf-8"?>
<p:tagLst xmlns:p="http://schemas.openxmlformats.org/presentationml/2006/main">
  <p:tag name="AS_UNIQUEID" val="3504"/>
</p:tagLst>
</file>

<file path=ppt/tags/tag177.xml><?xml version="1.0" encoding="utf-8"?>
<p:tagLst xmlns:p="http://schemas.openxmlformats.org/presentationml/2006/main">
  <p:tag name="AS_UNIQUEID" val="3505"/>
</p:tagLst>
</file>

<file path=ppt/tags/tag178.xml><?xml version="1.0" encoding="utf-8"?>
<p:tagLst xmlns:p="http://schemas.openxmlformats.org/presentationml/2006/main">
  <p:tag name="AS_UNIQUEID" val="3506"/>
</p:tagLst>
</file>

<file path=ppt/tags/tag179.xml><?xml version="1.0" encoding="utf-8"?>
<p:tagLst xmlns:p="http://schemas.openxmlformats.org/presentationml/2006/main">
  <p:tag name="AS_UNIQUEID" val="3655"/>
</p:tagLst>
</file>

<file path=ppt/tags/tag180.xml><?xml version="1.0" encoding="utf-8"?>
<p:tagLst xmlns:p="http://schemas.openxmlformats.org/presentationml/2006/main">
  <p:tag name="AS_UNIQUEID" val="1916"/>
</p:tagLst>
</file>

<file path=ppt/tags/tag181.xml><?xml version="1.0" encoding="utf-8"?>
<p:tagLst xmlns:p="http://schemas.openxmlformats.org/presentationml/2006/main">
  <p:tag name="AS_UNIQUEID" val="3656"/>
</p:tagLst>
</file>

<file path=ppt/tags/tag182.xml><?xml version="1.0" encoding="utf-8"?>
<p:tagLst xmlns:p="http://schemas.openxmlformats.org/presentationml/2006/main">
  <p:tag name="AS_UNIQUEID" val="3509"/>
</p:tagLst>
</file>

<file path=ppt/tags/tag183.xml><?xml version="1.0" encoding="utf-8"?>
<p:tagLst xmlns:p="http://schemas.openxmlformats.org/presentationml/2006/main">
  <p:tag name="AS_UNIQUEID" val="3510"/>
</p:tagLst>
</file>

<file path=ppt/tags/tag184.xml><?xml version="1.0" encoding="utf-8"?>
<p:tagLst xmlns:p="http://schemas.openxmlformats.org/presentationml/2006/main">
  <p:tag name="AS_UNIQUEID" val="3511"/>
</p:tagLst>
</file>

<file path=ppt/tags/tag185.xml><?xml version="1.0" encoding="utf-8"?>
<p:tagLst xmlns:p="http://schemas.openxmlformats.org/presentationml/2006/main">
  <p:tag name="AS_UNIQUEID" val="3512"/>
</p:tagLst>
</file>

<file path=ppt/tags/tag186.xml><?xml version="1.0" encoding="utf-8"?>
<p:tagLst xmlns:p="http://schemas.openxmlformats.org/presentationml/2006/main">
  <p:tag name="AS_UNIQUEID" val="3513"/>
</p:tagLst>
</file>

<file path=ppt/tags/tag187.xml><?xml version="1.0" encoding="utf-8"?>
<p:tagLst xmlns:p="http://schemas.openxmlformats.org/presentationml/2006/main">
  <p:tag name="AS_UNIQUEID" val="3514"/>
</p:tagLst>
</file>

<file path=ppt/tags/tag188.xml><?xml version="1.0" encoding="utf-8"?>
<p:tagLst xmlns:p="http://schemas.openxmlformats.org/presentationml/2006/main">
  <p:tag name="AS_UNIQUEID" val="3515"/>
</p:tagLst>
</file>

<file path=ppt/tags/tag189.xml><?xml version="1.0" encoding="utf-8"?>
<p:tagLst xmlns:p="http://schemas.openxmlformats.org/presentationml/2006/main">
  <p:tag name="AS_UNIQUEID" val="3516"/>
</p:tagLst>
</file>

<file path=ppt/tags/tag190.xml><?xml version="1.0" encoding="utf-8"?>
<p:tagLst xmlns:p="http://schemas.openxmlformats.org/presentationml/2006/main">
  <p:tag name="AS_UNIQUEID" val="3517"/>
</p:tagLst>
</file>

<file path=ppt/tags/tag191.xml><?xml version="1.0" encoding="utf-8"?>
<p:tagLst xmlns:p="http://schemas.openxmlformats.org/presentationml/2006/main">
  <p:tag name="AS_UNIQUEID" val="3518"/>
</p:tagLst>
</file>

<file path=ppt/tags/tag192.xml><?xml version="1.0" encoding="utf-8"?>
<p:tagLst xmlns:p="http://schemas.openxmlformats.org/presentationml/2006/main">
  <p:tag name="AS_UNIQUEID" val="3519"/>
</p:tagLst>
</file>

<file path=ppt/tags/tag193.xml><?xml version="1.0" encoding="utf-8"?>
<p:tagLst xmlns:p="http://schemas.openxmlformats.org/presentationml/2006/main">
  <p:tag name="AS_UNIQUEID" val="3520"/>
</p:tagLst>
</file>

<file path=ppt/tags/tag194.xml><?xml version="1.0" encoding="utf-8"?>
<p:tagLst xmlns:p="http://schemas.openxmlformats.org/presentationml/2006/main">
  <p:tag name="AS_UNIQUEID" val="3657"/>
</p:tagLst>
</file>

<file path=ppt/tags/tag195.xml><?xml version="1.0" encoding="utf-8"?>
<p:tagLst xmlns:p="http://schemas.openxmlformats.org/presentationml/2006/main">
  <p:tag name="AS_UNIQUEID" val="3522"/>
</p:tagLst>
</file>

<file path=ppt/tags/tag196.xml><?xml version="1.0" encoding="utf-8"?>
<p:tagLst xmlns:p="http://schemas.openxmlformats.org/presentationml/2006/main">
  <p:tag name="AS_UNIQUEID" val="3658"/>
</p:tagLst>
</file>

<file path=ppt/tags/tag197.xml><?xml version="1.0" encoding="utf-8"?>
<p:tagLst xmlns:p="http://schemas.openxmlformats.org/presentationml/2006/main">
  <p:tag name="AS_UNIQUEID" val="628"/>
</p:tagLst>
</file>

<file path=ppt/tags/tag198.xml><?xml version="1.0" encoding="utf-8"?>
<p:tagLst xmlns:p="http://schemas.openxmlformats.org/presentationml/2006/main">
  <p:tag name="AS_UNIQUEID" val="629"/>
</p:tagLst>
</file>

<file path=ppt/tags/tag199.xml><?xml version="1.0" encoding="utf-8"?>
<p:tagLst xmlns:p="http://schemas.openxmlformats.org/presentationml/2006/main">
  <p:tag name="AS_UNIQUEID" val="630"/>
</p:tagLst>
</file>

<file path=ppt/tags/tag200.xml><?xml version="1.0" encoding="utf-8"?>
<p:tagLst xmlns:p="http://schemas.openxmlformats.org/presentationml/2006/main">
  <p:tag name="AS_UNIQUEID" val="631"/>
</p:tagLst>
</file>

<file path=ppt/tags/tag201.xml><?xml version="1.0" encoding="utf-8"?>
<p:tagLst xmlns:p="http://schemas.openxmlformats.org/presentationml/2006/main">
  <p:tag name="AS_UNIQUEID" val="3659"/>
</p:tagLst>
</file>

<file path=ppt/tags/tag202.xml><?xml version="1.0" encoding="utf-8"?>
<p:tagLst xmlns:p="http://schemas.openxmlformats.org/presentationml/2006/main">
  <p:tag name="AS_UNIQUEID" val="633"/>
</p:tagLst>
</file>

<file path=ppt/tags/tag203.xml><?xml version="1.0" encoding="utf-8"?>
<p:tagLst xmlns:p="http://schemas.openxmlformats.org/presentationml/2006/main">
  <p:tag name="AS_UNIQUEID" val="634"/>
</p:tagLst>
</file>

<file path=ppt/tags/tag204.xml><?xml version="1.0" encoding="utf-8"?>
<p:tagLst xmlns:p="http://schemas.openxmlformats.org/presentationml/2006/main">
  <p:tag name="AS_UNIQUEID" val="635"/>
</p:tagLst>
</file>

<file path=ppt/tags/tag205.xml><?xml version="1.0" encoding="utf-8"?>
<p:tagLst xmlns:p="http://schemas.openxmlformats.org/presentationml/2006/main">
  <p:tag name="AS_UNIQUEID" val="636"/>
</p:tagLst>
</file>

<file path=ppt/tags/tag206.xml><?xml version="1.0" encoding="utf-8"?>
<p:tagLst xmlns:p="http://schemas.openxmlformats.org/presentationml/2006/main">
  <p:tag name="AS_UNIQUEID" val="3660"/>
</p:tagLst>
</file>

<file path=ppt/tags/tag207.xml><?xml version="1.0" encoding="utf-8"?>
<p:tagLst xmlns:p="http://schemas.openxmlformats.org/presentationml/2006/main">
  <p:tag name="AS_UNIQUEID" val="3526"/>
</p:tagLst>
</file>

<file path=ppt/tags/tag208.xml><?xml version="1.0" encoding="utf-8"?>
<p:tagLst xmlns:p="http://schemas.openxmlformats.org/presentationml/2006/main">
  <p:tag name="AS_UNIQUEID" val="3527"/>
</p:tagLst>
</file>

<file path=ppt/tags/tag209.xml><?xml version="1.0" encoding="utf-8"?>
<p:tagLst xmlns:p="http://schemas.openxmlformats.org/presentationml/2006/main">
  <p:tag name="AS_UNIQUEID" val="3528"/>
</p:tagLst>
</file>

<file path=ppt/tags/tag210.xml><?xml version="1.0" encoding="utf-8"?>
<p:tagLst xmlns:p="http://schemas.openxmlformats.org/presentationml/2006/main">
  <p:tag name="AS_UNIQUEID" val="3529"/>
</p:tagLst>
</file>

<file path=ppt/tags/tag211.xml><?xml version="1.0" encoding="utf-8"?>
<p:tagLst xmlns:p="http://schemas.openxmlformats.org/presentationml/2006/main">
  <p:tag name="KSO_WM_BEAUTIFY_FLAG" val="#wm#"/>
  <p:tag name="KSO_WM_TEMPLATE_CATEGORY" val="custom"/>
  <p:tag name="KSO_WM_TEMPLATE_INDEX" val="20"/>
</p:tagLst>
</file>

<file path=ppt/tags/tag212.xml><?xml version="1.0" encoding="utf-8"?>
<p:tagLst xmlns:p="http://schemas.openxmlformats.org/presentationml/2006/main">
  <p:tag name="AS_UNIQUEID" val="3661"/>
</p:tagLst>
</file>

<file path=ppt/tags/tag213.xml><?xml version="1.0" encoding="utf-8"?>
<p:tagLst xmlns:p="http://schemas.openxmlformats.org/presentationml/2006/main">
  <p:tag name="AS_UNIQUEID" val="3531"/>
</p:tagLst>
</file>

<file path=ppt/tags/tag214.xml><?xml version="1.0" encoding="utf-8"?>
<p:tagLst xmlns:p="http://schemas.openxmlformats.org/presentationml/2006/main">
  <p:tag name="AS_UNIQUEID" val="3532"/>
</p:tagLst>
</file>

<file path=ppt/tags/tag215.xml><?xml version="1.0" encoding="utf-8"?>
<p:tagLst xmlns:p="http://schemas.openxmlformats.org/presentationml/2006/main">
  <p:tag name="AS_UNIQUEID" val="3533"/>
</p:tagLst>
</file>

<file path=ppt/tags/tag216.xml><?xml version="1.0" encoding="utf-8"?>
<p:tagLst xmlns:p="http://schemas.openxmlformats.org/presentationml/2006/main">
  <p:tag name="AS_UNIQUEID" val="3534"/>
</p:tagLst>
</file>

<file path=ppt/tags/tag217.xml><?xml version="1.0" encoding="utf-8"?>
<p:tagLst xmlns:p="http://schemas.openxmlformats.org/presentationml/2006/main">
  <p:tag name="AS_UNIQUEID" val="3535"/>
</p:tagLst>
</file>

<file path=ppt/tags/tag218.xml><?xml version="1.0" encoding="utf-8"?>
<p:tagLst xmlns:p="http://schemas.openxmlformats.org/presentationml/2006/main">
  <p:tag name="AS_UNIQUEID" val="3536"/>
</p:tagLst>
</file>

<file path=ppt/tags/tag219.xml><?xml version="1.0" encoding="utf-8"?>
<p:tagLst xmlns:p="http://schemas.openxmlformats.org/presentationml/2006/main">
  <p:tag name="AS_UNIQUEID" val="3537"/>
</p:tagLst>
</file>

<file path=ppt/tags/tag220.xml><?xml version="1.0" encoding="utf-8"?>
<p:tagLst xmlns:p="http://schemas.openxmlformats.org/presentationml/2006/main">
  <p:tag name="AS_UNIQUEID" val="3538"/>
</p:tagLst>
</file>

<file path=ppt/tags/tag221.xml><?xml version="1.0" encoding="utf-8"?>
<p:tagLst xmlns:p="http://schemas.openxmlformats.org/presentationml/2006/main">
  <p:tag name="AS_UNIQUEID" val="3539"/>
</p:tagLst>
</file>

<file path=ppt/tags/tag222.xml><?xml version="1.0" encoding="utf-8"?>
<p:tagLst xmlns:p="http://schemas.openxmlformats.org/presentationml/2006/main">
  <p:tag name="AS_UNIQUEID" val="3540"/>
</p:tagLst>
</file>

<file path=ppt/tags/tag223.xml><?xml version="1.0" encoding="utf-8"?>
<p:tagLst xmlns:p="http://schemas.openxmlformats.org/presentationml/2006/main">
  <p:tag name="AS_UNIQUEID" val="3541"/>
</p:tagLst>
</file>

<file path=ppt/tags/tag224.xml><?xml version="1.0" encoding="utf-8"?>
<p:tagLst xmlns:p="http://schemas.openxmlformats.org/presentationml/2006/main">
  <p:tag name="AS_UNIQUEID" val="3542"/>
</p:tagLst>
</file>

<file path=ppt/tags/tag225.xml><?xml version="1.0" encoding="utf-8"?>
<p:tagLst xmlns:p="http://schemas.openxmlformats.org/presentationml/2006/main">
  <p:tag name="AS_UNIQUEID" val="3543"/>
</p:tagLst>
</file>

<file path=ppt/tags/tag226.xml><?xml version="1.0" encoding="utf-8"?>
<p:tagLst xmlns:p="http://schemas.openxmlformats.org/presentationml/2006/main">
  <p:tag name="AS_UNIQUEID" val="3544"/>
</p:tagLst>
</file>

<file path=ppt/tags/tag227.xml><?xml version="1.0" encoding="utf-8"?>
<p:tagLst xmlns:p="http://schemas.openxmlformats.org/presentationml/2006/main">
  <p:tag name="AS_UNIQUEID" val="3545"/>
</p:tagLst>
</file>

<file path=ppt/tags/tag228.xml><?xml version="1.0" encoding="utf-8"?>
<p:tagLst xmlns:p="http://schemas.openxmlformats.org/presentationml/2006/main">
  <p:tag name="AS_UNIQUEID" val="3546"/>
</p:tagLst>
</file>

<file path=ppt/tags/tag229.xml><?xml version="1.0" encoding="utf-8"?>
<p:tagLst xmlns:p="http://schemas.openxmlformats.org/presentationml/2006/main">
  <p:tag name="AS_UNIQUEID" val="3547"/>
</p:tagLst>
</file>

<file path=ppt/tags/tag230.xml><?xml version="1.0" encoding="utf-8"?>
<p:tagLst xmlns:p="http://schemas.openxmlformats.org/presentationml/2006/main">
  <p:tag name="AS_UNIQUEID" val="3548"/>
</p:tagLst>
</file>

<file path=ppt/tags/tag231.xml><?xml version="1.0" encoding="utf-8"?>
<p:tagLst xmlns:p="http://schemas.openxmlformats.org/presentationml/2006/main">
  <p:tag name="AS_UNIQUEID" val="3549"/>
</p:tagLst>
</file>

<file path=ppt/tags/tag232.xml><?xml version="1.0" encoding="utf-8"?>
<p:tagLst xmlns:p="http://schemas.openxmlformats.org/presentationml/2006/main">
  <p:tag name="AS_UNIQUEID" val="3550"/>
</p:tagLst>
</file>

<file path=ppt/tags/tag233.xml><?xml version="1.0" encoding="utf-8"?>
<p:tagLst xmlns:p="http://schemas.openxmlformats.org/presentationml/2006/main">
  <p:tag name="AS_UNIQUEID" val="3551"/>
</p:tagLst>
</file>

<file path=ppt/tags/tag234.xml><?xml version="1.0" encoding="utf-8"?>
<p:tagLst xmlns:p="http://schemas.openxmlformats.org/presentationml/2006/main">
  <p:tag name="AS_UNIQUEID" val="3552"/>
</p:tagLst>
</file>

<file path=ppt/tags/tag235.xml><?xml version="1.0" encoding="utf-8"?>
<p:tagLst xmlns:p="http://schemas.openxmlformats.org/presentationml/2006/main">
  <p:tag name="KSO_WM_TEMPLATE_CATEGORY" val="custom"/>
  <p:tag name="KSO_WM_TEMPLATE_INDEX" val="20"/>
</p:tagLst>
</file>

<file path=ppt/tags/tag236.xml><?xml version="1.0" encoding="utf-8"?>
<p:tagLst xmlns:p="http://schemas.openxmlformats.org/presentationml/2006/main">
  <p:tag name="AS_UNIQUEID" val="3662"/>
</p:tagLst>
</file>

<file path=ppt/tags/tag237.xml><?xml version="1.0" encoding="utf-8"?>
<p:tagLst xmlns:p="http://schemas.openxmlformats.org/presentationml/2006/main">
  <p:tag name="AS_UNIQUEID" val="3554"/>
</p:tagLst>
</file>

<file path=ppt/tags/tag238.xml><?xml version="1.0" encoding="utf-8"?>
<p:tagLst xmlns:p="http://schemas.openxmlformats.org/presentationml/2006/main">
  <p:tag name="AS_UNIQUEID" val="3555"/>
</p:tagLst>
</file>

<file path=ppt/tags/tag239.xml><?xml version="1.0" encoding="utf-8"?>
<p:tagLst xmlns:p="http://schemas.openxmlformats.org/presentationml/2006/main">
  <p:tag name="AS_UNIQUEID" val="3556"/>
</p:tagLst>
</file>

<file path=ppt/tags/tag240.xml><?xml version="1.0" encoding="utf-8"?>
<p:tagLst xmlns:p="http://schemas.openxmlformats.org/presentationml/2006/main">
  <p:tag name="AS_UNIQUEID" val="3557"/>
</p:tagLst>
</file>

<file path=ppt/tags/tag241.xml><?xml version="1.0" encoding="utf-8"?>
<p:tagLst xmlns:p="http://schemas.openxmlformats.org/presentationml/2006/main">
  <p:tag name="AS_UNIQUEID" val="3558"/>
</p:tagLst>
</file>

<file path=ppt/tags/tag242.xml><?xml version="1.0" encoding="utf-8"?>
<p:tagLst xmlns:p="http://schemas.openxmlformats.org/presentationml/2006/main">
  <p:tag name="AS_UNIQUEID" val="3559"/>
</p:tagLst>
</file>

<file path=ppt/tags/tag243.xml><?xml version="1.0" encoding="utf-8"?>
<p:tagLst xmlns:p="http://schemas.openxmlformats.org/presentationml/2006/main">
  <p:tag name="AS_UNIQUEID" val="3560"/>
</p:tagLst>
</file>

<file path=ppt/tags/tag244.xml><?xml version="1.0" encoding="utf-8"?>
<p:tagLst xmlns:p="http://schemas.openxmlformats.org/presentationml/2006/main">
  <p:tag name="AS_UNIQUEID" val="3561"/>
</p:tagLst>
</file>

<file path=ppt/tags/tag245.xml><?xml version="1.0" encoding="utf-8"?>
<p:tagLst xmlns:p="http://schemas.openxmlformats.org/presentationml/2006/main">
  <p:tag name="AS_UNIQUEID" val="3562"/>
</p:tagLst>
</file>

<file path=ppt/tags/tag246.xml><?xml version="1.0" encoding="utf-8"?>
<p:tagLst xmlns:p="http://schemas.openxmlformats.org/presentationml/2006/main">
  <p:tag name="AS_UNIQUEID" val="3563"/>
</p:tagLst>
</file>

<file path=ppt/tags/tag247.xml><?xml version="1.0" encoding="utf-8"?>
<p:tagLst xmlns:p="http://schemas.openxmlformats.org/presentationml/2006/main">
  <p:tag name="AS_UNIQUEID" val="3564"/>
</p:tagLst>
</file>

<file path=ppt/tags/tag248.xml><?xml version="1.0" encoding="utf-8"?>
<p:tagLst xmlns:p="http://schemas.openxmlformats.org/presentationml/2006/main">
  <p:tag name="KSO_WM_TEMPLATE_CATEGORY" val="custom"/>
  <p:tag name="KSO_WM_TEMPLATE_INDEX" val="20"/>
</p:tagLst>
</file>

<file path=ppt/tags/tag249.xml><?xml version="1.0" encoding="utf-8"?>
<p:tagLst xmlns:p="http://schemas.openxmlformats.org/presentationml/2006/main">
  <p:tag name="AS_UNIQUEID" val="3738"/>
</p:tagLst>
</file>

<file path=ppt/tags/tag250.xml><?xml version="1.0" encoding="utf-8"?>
<p:tagLst xmlns:p="http://schemas.openxmlformats.org/presentationml/2006/main">
  <p:tag name="AS_UNIQUEID" val="3739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黑体</vt:lpstr>
      <vt:lpstr>隶书</vt:lpstr>
      <vt:lpstr>Calibri Light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青春期是人生发展的又一阶段，一般指10岁——19岁，是介于儿童期和成年期之间的过渡期。它是继婴儿期后，人生第二个生长发育的高峰期。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2024-09-27T23:09:30.981</cp:lastPrinted>
  <dcterms:created xsi:type="dcterms:W3CDTF">2024-09-27T15:09:31Z</dcterms:created>
  <dcterms:modified xsi:type="dcterms:W3CDTF">2024-09-27T15:09:33Z</dcterms:modified>
</cp:coreProperties>
</file>