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6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3CFD4-F5C2-4004-9226-F0422259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E724D-5F78-4637-83FD-0CD4E02B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1CF74-3317-4A32-838D-B4FCDB09E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9818F-E519-4F48-8F25-EF3938FD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BC7D9-C586-438E-BABA-48E400907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A5C69-8136-47C0-9F39-E175D379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21AAB-96AD-4755-8CC7-47B6254B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5B8D7-4B45-49CC-AACE-8DEB4FACB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FB2CA-7A82-4BFA-8A46-D8956F22D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0DC28-0A71-4F57-93E9-681D3D272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EF872-FDB2-4D10-8A80-93BB2833E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627" r:id="rId2"/>
    <p:sldLayoutId id="2147498628" r:id="rId3"/>
    <p:sldLayoutId id="2147498629" r:id="rId4"/>
    <p:sldLayoutId id="2147498630" r:id="rId5"/>
    <p:sldLayoutId id="2147498631" r:id="rId6"/>
    <p:sldLayoutId id="2147498632" r:id="rId7"/>
    <p:sldLayoutId id="2147498633" r:id="rId8"/>
    <p:sldLayoutId id="2147498634" r:id="rId9"/>
    <p:sldLayoutId id="2147498635" r:id="rId10"/>
    <p:sldLayoutId id="214749863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30" Type="http://schemas.openxmlformats.org/officeDocument/2006/relationships/tags" Target="../tags/tag128.xml" /><Relationship Id="rId31" Type="http://schemas.openxmlformats.org/officeDocument/2006/relationships/tags" Target="../tags/tag129.xml" /><Relationship Id="rId32" Type="http://schemas.openxmlformats.org/officeDocument/2006/relationships/tags" Target="../tags/tag130.xml" /><Relationship Id="rId33" Type="http://schemas.openxmlformats.org/officeDocument/2006/relationships/tags" Target="../tags/tag131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041240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丽江束河古镇旅游策划案例分析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60103" y="1974378"/>
            <a:ext cx="394519" cy="446078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17845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5654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65024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72368" y="1974378"/>
            <a:ext cx="394519" cy="446078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279072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束河古镇旅游策划背景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276880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26250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884633" y="1974378"/>
            <a:ext cx="394519" cy="446078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440298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束河古镇资源分析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438107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387477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496898" y="1974378"/>
            <a:ext cx="394519" cy="446078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01525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束河古镇旅游市场分析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599333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548703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109163" y="1974378"/>
            <a:ext cx="394519" cy="446078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762751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束河古镇旅游策划方案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760560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709930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721428" y="1974378"/>
            <a:ext cx="394519" cy="446078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923978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束河古镇旅游策划实施与运营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921786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871156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7" name="图片 40" descr="0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33693" y="1974378"/>
            <a:ext cx="394519" cy="446078"/>
          </a:xfrm>
          <a:prstGeom prst="rect">
            <a:avLst/>
          </a:prstGeom>
        </p:spPr>
      </p:pic>
      <p:sp>
        <p:nvSpPr>
          <p:cNvPr id="1048814" name="标题"/>
          <p:cNvSpPr txBox="1"/>
          <p:nvPr>
            <p:custDataLst>
              <p:tags r:id="rId30"/>
            </p:custDataLst>
          </p:nvPr>
        </p:nvSpPr>
        <p:spPr>
          <a:xfrm>
            <a:off x="1085204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束河古镇旅游策划效果评估与反馈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5" name="直接连接符 43"/>
          <p:cNvCxnSpPr/>
          <p:nvPr>
            <p:custDataLst>
              <p:tags r:id="rId31"/>
            </p:custDataLst>
          </p:nvPr>
        </p:nvCxnSpPr>
        <p:spPr>
          <a:xfrm flipH="1">
            <a:off x="1083013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32"/>
            </p:custDataLst>
          </p:nvPr>
        </p:nvSpPr>
        <p:spPr>
          <a:xfrm>
            <a:off x="1032383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柒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888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束河古镇旅游策划背景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束河古镇概况</a:t>
            </a:r>
            <a:endParaRPr lang="zh-CN" altLang="en-US"/>
          </a:p>
        </p:txBody>
      </p:sp>
      <p:sp>
        <p:nvSpPr>
          <p:cNvPr id="10489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历史背景：拥有悠久的历史，是茶马古道上的重要节点，曾是马帮交易的重要场所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地理位置：位于云南省丽江市北部，是纳西族的重要发祥地之一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文化特色：拥有独特的纳西族文化和东巴文字，是世界文化遗产地之一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旅游资源：以古村落、古建筑、民俗文化为主要特色，是丽江旅游的重要组成部分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旅游策划的必要性</a:t>
            </a:r>
            <a:endParaRPr lang="zh-CN" altLang="en-US"/>
          </a:p>
        </p:txBody>
      </p:sp>
      <p:sp>
        <p:nvSpPr>
          <p:cNvPr id="10489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保护和传承当地文化遗产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提升束河古镇的知名度和美誉度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促进当地经济发展和增加就业机会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提高游客满意度和忠诚度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策划目标与原则</a:t>
            </a:r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目标：提升束河古镇的旅游吸引力，增加游客数量和旅游收入。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原则：保护古镇文化和历史遗产，保持古镇的原始风貌和特色。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强调可持续发展，合理利用旅游资源，实现经济、社会和环境效益的统一。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注重游客体验，提供优质的旅游服务和设施，提升游客满意度。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122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束河古镇资源分析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自然景观资源</a:t>
            </a:r>
            <a:endParaRPr lang="zh-CN" altLang="en-US"/>
          </a:p>
        </p:txBody>
      </p:sp>
      <p:sp>
        <p:nvSpPr>
          <p:cNvPr id="104918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玉龙雪山：距离束河古镇约15公里，是丽江的标志性景点之一，拥有壮丽的雪景和冰川景观。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拉市海：位于束河古镇西南部，是一个生态湿地，拥有美丽的湖景和丰富的水生生物资源。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虎跳峡：位于束河古镇北部，是金沙江上的重要景点，峡谷陡峭险峻，是徒步爱好者的天堂。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千佛塔：位于束河古镇南部，拥有悠久的历史和文化背景，塔身高耸入云，是丽江的重要地标之一。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人文历史资源</a:t>
            </a:r>
            <a:endParaRPr lang="zh-CN" altLang="en-US"/>
          </a:p>
        </p:txBody>
      </p:sp>
      <p:sp>
        <p:nvSpPr>
          <p:cNvPr id="10492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束河古镇拥有悠久的历史，是纳西族的重要聚居地之一，保留了丰富的民族文化和传统。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古镇内有众多的历史遗迹和文化景观，如古老的寺庙、古桥、古巷等，具有很高的历史和文化价值。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束河古镇的民俗文化活动丰富多彩，如纳西古乐、东巴祭祀等，为游客提供了深入了解当地文化的机会。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束河古镇周边还有许多自然景观和生态资源，如玉龙雪山、拉市海等，为旅游开发提供了得天独厚的条件。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地方特色资源</a:t>
            </a:r>
            <a:endParaRPr lang="zh-CN" altLang="en-US"/>
          </a:p>
        </p:txBody>
      </p:sp>
      <p:sp>
        <p:nvSpPr>
          <p:cNvPr id="1049302" name="矩形: 圆角 44"/>
          <p:cNvSpPr/>
          <p:nvPr>
            <p:custDataLst>
              <p:tags r:id="rId2"/>
            </p:custDataLst>
          </p:nvPr>
        </p:nvSpPr>
        <p:spPr>
          <a:xfrm>
            <a:off x="608400" y="2320585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819" name="直接连接符 45"/>
          <p:cNvCxnSpPr/>
          <p:nvPr>
            <p:custDataLst>
              <p:tags r:id="rId3"/>
            </p:custDataLst>
          </p:nvPr>
        </p:nvCxnSpPr>
        <p:spPr>
          <a:xfrm flipH="1">
            <a:off x="1820350" y="2628815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4" name="标题"/>
          <p:cNvSpPr txBox="1"/>
          <p:nvPr>
            <p:custDataLst>
              <p:tags r:id="rId4"/>
            </p:custDataLst>
          </p:nvPr>
        </p:nvSpPr>
        <p:spPr>
          <a:xfrm>
            <a:off x="738683" y="2441970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06" name="正文"/>
          <p:cNvSpPr txBox="1"/>
          <p:nvPr>
            <p:custDataLst>
              <p:tags r:id="rId5"/>
            </p:custDataLst>
          </p:nvPr>
        </p:nvSpPr>
        <p:spPr>
          <a:xfrm>
            <a:off x="1901062" y="2429895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自然景观：束河古镇拥有独特的山水风光和自然景观，如玉龙雪山、泸沽湖等，是旅游资源的重要组成部分。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8" name="矩形: 圆角 48"/>
          <p:cNvSpPr/>
          <p:nvPr>
            <p:custDataLst>
              <p:tags r:id="rId6"/>
            </p:custDataLst>
          </p:nvPr>
        </p:nvSpPr>
        <p:spPr>
          <a:xfrm>
            <a:off x="6237900" y="2320585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821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449851" y="2628815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0" name="标题"/>
          <p:cNvSpPr txBox="1"/>
          <p:nvPr>
            <p:custDataLst>
              <p:tags r:id="rId8"/>
            </p:custDataLst>
          </p:nvPr>
        </p:nvSpPr>
        <p:spPr>
          <a:xfrm>
            <a:off x="6368183" y="2441970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12" name="正文"/>
          <p:cNvSpPr txBox="1"/>
          <p:nvPr>
            <p:custDataLst>
              <p:tags r:id="rId9"/>
            </p:custDataLst>
          </p:nvPr>
        </p:nvSpPr>
        <p:spPr>
          <a:xfrm>
            <a:off x="7529927" y="2429895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民族文化：束河古镇是一个多民族聚居的地方，拥有丰富的民族文化和传统，如纳西族的歌舞、节庆等，为旅游增添了文化内涵。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4" name="矩形: 圆角 53"/>
          <p:cNvSpPr/>
          <p:nvPr>
            <p:custDataLst>
              <p:tags r:id="rId10"/>
            </p:custDataLst>
          </p:nvPr>
        </p:nvSpPr>
        <p:spPr>
          <a:xfrm>
            <a:off x="608400" y="3974226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823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1820350" y="4282457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6" name="标题"/>
          <p:cNvSpPr txBox="1"/>
          <p:nvPr>
            <p:custDataLst>
              <p:tags r:id="rId12"/>
            </p:custDataLst>
          </p:nvPr>
        </p:nvSpPr>
        <p:spPr>
          <a:xfrm>
            <a:off x="738683" y="4094977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18" name="正文"/>
          <p:cNvSpPr txBox="1"/>
          <p:nvPr>
            <p:custDataLst>
              <p:tags r:id="rId13"/>
            </p:custDataLst>
          </p:nvPr>
        </p:nvSpPr>
        <p:spPr>
          <a:xfrm>
            <a:off x="1901062" y="4083537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特色美食：束河古镇的特色美食如酥油茶、纳西烤鱼等，深受游客喜爱，是旅游资源的重要组成部分。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0" name="矩形: 圆角 57"/>
          <p:cNvSpPr/>
          <p:nvPr>
            <p:custDataLst>
              <p:tags r:id="rId14"/>
            </p:custDataLst>
          </p:nvPr>
        </p:nvSpPr>
        <p:spPr>
          <a:xfrm>
            <a:off x="6237900" y="3974226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825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449851" y="4282457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2" name="标题"/>
          <p:cNvSpPr txBox="1"/>
          <p:nvPr>
            <p:custDataLst>
              <p:tags r:id="rId16"/>
            </p:custDataLst>
          </p:nvPr>
        </p:nvSpPr>
        <p:spPr>
          <a:xfrm>
            <a:off x="6368183" y="4094977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24" name="正文"/>
          <p:cNvSpPr txBox="1"/>
          <p:nvPr>
            <p:custDataLst>
              <p:tags r:id="rId17"/>
            </p:custDataLst>
          </p:nvPr>
        </p:nvSpPr>
        <p:spPr>
          <a:xfrm>
            <a:off x="7529927" y="4083537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手工艺品：束河古镇的手工艺品如刺绣、木雕等，具有很高的艺术价值和收藏价值，是旅游纪念品市场的重要产品。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  <p:sp>
        <p:nvSpPr>
          <p:cNvPr id="104936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束河古镇旅游市场分析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94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目标客户群：中高端游客，注重文化体验和休闲度假的人群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市场定位：打造成为具有纳西文化特色的高端旅游目的地，与丽江古城形成差异化竞争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竞争优势：独特的自然风光和人文景观，以及相对较好的基础设施和服务水平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营销策略：通过线上和线下渠道进行品牌推广，吸引目标客户群体，提高束河古镇的知名度和美誉度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游客需求分析</a:t>
            </a:r>
            <a:endParaRPr lang="zh-CN" altLang="en-US"/>
          </a:p>
        </p:txBody>
      </p:sp>
      <p:sp>
        <p:nvSpPr>
          <p:cNvPr id="104946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游客类型：家庭游、情侣游、团队游、个人游等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旅游需求：古城游览、自然风光、民俗文化、美食体验等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消费水平：中高端消费，对价格敏感度较低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旅游偏好：注重旅游体验和品质，追求个性化与特色化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https://d.book118.com/296104124025010044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1"/>
  <p:tag name="KSO_WM_UNIT_INDEX" val="1_7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3"/>
  <p:tag name="KSO_WM_UNIT_INDEX" val="1_7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2"/>
  <p:tag name="KSO_WM_UNIT_INDEX" val="1_7_2"/>
  <p:tag name="KSO_WM_UNIT_LAYERLEVEL" val="1_1_1"/>
  <p:tag name="KSO_WM_UNIT_PRESET_TEXT" val="柒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7,&quot;width&quot;:862.9665354330709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微软雅黑</vt:lpstr>
      <vt:lpstr>Office Theme</vt:lpstr>
      <vt:lpstr>丽江束河古镇旅游策划案例分析</vt:lpstr>
      <vt:lpstr>目录</vt:lpstr>
      <vt:lpstr>添加章节标题</vt:lpstr>
      <vt:lpstr>束河古镇旅游策划背景</vt:lpstr>
      <vt:lpstr>PowerPoint Presentation</vt:lpstr>
      <vt:lpstr>束河古镇概况</vt:lpstr>
      <vt:lpstr>旅游策划的必要性</vt:lpstr>
      <vt:lpstr>策划目标与原则</vt:lpstr>
      <vt:lpstr>束河古镇资源分析</vt:lpstr>
      <vt:lpstr>PowerPoint Presentation</vt:lpstr>
      <vt:lpstr>自然景观资源</vt:lpstr>
      <vt:lpstr>人文历史资源</vt:lpstr>
      <vt:lpstr>地方特色资源</vt:lpstr>
      <vt:lpstr>束河古镇旅游市场分析</vt:lpstr>
      <vt:lpstr>PowerPoint Presentation</vt:lpstr>
      <vt:lpstr>目标市场定位</vt:lpstr>
      <vt:lpstr>游客需求分析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2024-09-12T09:17:32.072</cp:lastPrinted>
  <dcterms:created xsi:type="dcterms:W3CDTF">2024-09-12T01:17:32Z</dcterms:created>
  <dcterms:modified xsi:type="dcterms:W3CDTF">2024-09-12T01:17:34Z</dcterms:modified>
</cp:coreProperties>
</file>