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7E988-CCE3-4941-BAF0-62F66D4D5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C5F86-7963-4CBA-86DB-02092969B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AD10C-B987-4464-9D8C-64831D52B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974F9-7E2B-448E-A136-BD78C521A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B8B76D-837C-438B-8BD2-385B4AD69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B24200-5B53-4EE4-8D79-B206220D5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486556-4D74-4C57-8A7E-C314C8048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A662B-3D66-4F51-A8FA-7329BFA4C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3BE85-8DAE-4F23-90A1-4DCE1C6CB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D99F5-4D35-4B12-9969-EA784C78E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1C5A7-BEC9-40F4-94A6-77232F091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04240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农产品市场加大农产品推广与展销力度拓宽市场渠道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加大农产品推广力度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展销活动提升农产品知名度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拓宽市场渠道，增加销售渠道多样性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强化农产品品质与安全监管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政策支持与行业协作助力发展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农产品市场现状及挑战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农产品市场规模庞大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农产品市场是一个庞大的市场，涵盖了各种食品、饮料、纤维和其他农产品。随着人口的增长和经济的发展，农产品市场规模不断扩大。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增长趋势稳定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农产品市场增长趋势相对稳定，主要受到人口增长、经济发展、消费者需求等因素的影响。未来，随着全球化和数字化的推进，农产品市场有望继续保持稳定增长。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25" r="22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消费者对农产品的需求多样化，包括新鲜度、品质、口感、营养、安全等方面。同时，消费者对有机、绿色、健康等概念的关注度不断提高。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品牌化趋势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随着消费者对农产品品质和安全的关注度提高，品牌化成为农产品市场的一个重要趋势。知名品牌往往能够获得消费者的信任和认可，提高市场份额。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农产品市场竞争激烈，包括国内和国际两个层面的竞争。国内市场上，众多农产品生产和销售企业争夺市场份额；国际市场上，各国农产品出口竞争激烈，贸易保护主义抬头。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在激烈的竞争中，创新成为企业获得竞争优势的关键。创新包括产品创新、技术创新、营销创新等方面，能够提高企业产品质量、降低成本、扩大市场份额。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创新成为竞争关键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06" r="19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农产品价格波动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农产品价格受到多种因素的影响，如天气、疫情、政策等，价格波动较大，给农产品生产和销售带来风险。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农产品质量安全问题一直是消费者关注的重点，包括农药残留、重金属超标等问题。质量安全问题不仅影响消费者健康，也影响农产品品牌形象和市场销售。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国际贸易壁垒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随着全球化进程的加速和国际贸易的不断发展，农产品贸易面临越来越多的贸易壁垒，如关税、非关税措施等。这些贸易壁垒限制了农产品的出口，影响了农产品在国际市场上的竞争力。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加大农产品推广力度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通过包装设计、品牌故事等方式，塑造农产品独特、有吸引力的品牌形象，提升消费者对产品的认知度和好感度。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根据目标市场、消费者需求和竞争对手情况，制定针对性的营销策略，包括价格策略、促销策略、渠道策略等。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品牌建设与营销策略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线上线下融合推广模式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利用电商平台、自建网站、社交媒体等渠道，进行农产品线上展示和销售，打破地域限制，扩大市场覆盖面。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线上推广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通过参加展会、举办品鉴会、开展体验活动等方式，让消费者直观感受农产品的品质和特色，提高购买意愿。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线下推广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在微信、微博、抖音等社交媒体平台上发布农产品信息和推广活动，吸引更多潜在消费者关注和购买。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与知名网红、博主等合作，通过他们的影响力和粉丝基础，提升农产品在社交媒体上的曝光度和口碑。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利用社交媒体进行宣传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与政府相关部门合作，争取政策支持和资金扶持，共同推动农产品品牌建设和市场拓展。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企业合作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与相关企业合作，实现资源共享和优势互补，共同开展农产品推广活动，提高市场竞争力。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政府合作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合作共赢：与合作伙伴共同推广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展销活动提升农产品知名度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集中展示某一地区的特色农产品，如“山东大枣”、“福建龙眼”等，通过地域文化的宣传，提升产品的知名度和美誉度。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地域特色农产品展销会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根据农产品的生长周期和季节特点，举办相应季节的农产品展销会，如“春季茶叶展销会”、“秋季苹果展销会”等，突出产品的时令性和新鲜度。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季节性农产品展销会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针对某一类农产品或某一特定消费群体，举办专题性展销会，如“有机食品展销会”、“儿童营养食品展销会”等，提供个性化的消费选择。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专题性农产品展销会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举办各类农产品展销会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积极组织农产品企业参加国际知名的农产品展会，如“国际食品博览会”、“国际农业博览会”等，拓展国际市场渠道，提升产品的国际竞争力。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参加全国性的农产品展会，如“中国国际农产品交易会”、“全国农业展览馆”等，与国内同行交流学习，拓展国内市场。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国际性农产品展会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全国性农产品展会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参加国际国内大型展会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线上线下融合展销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结合互联网和电子商务平台，打造线上线下融合的农产品展销模式，如“网上农博会”、“直播带货”等，拓宽销售渠道，提高销售效率。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体验式展销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在展销现场设置农产品品鉴、试吃、试用等环节，让消费者亲身体验产品的品质和口感，增强购买意愿。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文化创意展销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将农产品与文化创意相结合，设计独具特色的包装和宣传品，提升产品的文化附加值和吸引力。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创新展销形式和内容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https://d.book118.com/296104240123010034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2024-09-03T18:54:43.254</cp:lastPrinted>
  <dcterms:created xsi:type="dcterms:W3CDTF">2024-09-03T10:54:43Z</dcterms:created>
  <dcterms:modified xsi:type="dcterms:W3CDTF">2024-09-03T10:54:45Z</dcterms:modified>
</cp:coreProperties>
</file>