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97A72-0C0F-43BC-9235-A62BF9D58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38A82-C37C-4B8C-94B0-61D2887FB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D935D-4EB1-44E2-8058-6D948368D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FDD4D-0DD0-4126-8FF9-BAA7B8263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842307-2442-44E7-B3BB-D2C4A718E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A8D09-0AB5-4275-BE73-983B22A2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59658-F8F3-4334-9439-F50A44016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8C8BFC-9E4F-4DD8-9F43-8270665CE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8D29CA-9935-4B29-942C-E2B0424E8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34EBA-6B01-40FB-84D6-A700C6A2A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438E0-1CAB-4B96-8392-8DB412346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110010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护士培训课程大纲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心脏病护理实践操作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培养护士具备扎实的医学理论基础和护理技能，能够胜任临床护理工作。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提高护士的综合素质和职业素养，增强其应对紧急情况和解决问题的能力。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培养护士具备团队协作和沟通能力，能够与医生、患者及家属有效沟通。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医学基础知识学习（如解剖学、生理学、病理学等）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护理技能培训（如基础护理、急救护理、康复护理等）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临床实习（在医疗机构中进行实践操作，积累实际工作经验）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课程学习中需积极参与课堂讨论和实践操作，完成相关作业和考核。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临床实习期间需遵守实习单位的规定，认真完成实习任务，并撰写实习报告。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参加课程前需具备一定的医学基础知识储备。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心脏病护理基础知识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了解心脏的结构、功能及其在人体中的作用。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介绍心脏的基本生理功能，包括泵血、血液循环等，以及心脏与其他器官之间的相互关系。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心脏生理与功能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掌握常见心脏疾病的分类、症状及诊断标准。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介绍冠心病、心肌炎、心律失常等常见心脏疾病的病因、症状及诊断方法，以便及时发现并处理。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常见心脏疾病类型与症状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掌握心脏病患者的日常护理要点，提高患者的生活质量。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提供针对心脏病患者的饮食、运动、用药等方面的指导，以及如何预防并发症的发生。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心脏病患者日常护理指导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心脏监测技术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https://d.book118.com/296110010014010100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2024-09-23T22:04:23.870</cp:lastPrinted>
  <dcterms:created xsi:type="dcterms:W3CDTF">2024-09-23T14:04:23Z</dcterms:created>
  <dcterms:modified xsi:type="dcterms:W3CDTF">2024-09-23T14:04:25Z</dcterms:modified>
</cp:coreProperties>
</file>