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D31CD8-8B0B-41E1-8E29-D14439644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294C53-7CF1-40BD-96B5-DE6E5366B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9D1DAC-EC5A-40DF-9BDC-79BE16176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46894F-06B5-4BAC-9122-5B0ACE747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4DAA76-C0C6-45F1-93E0-0D89C2EC0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545ED6-C666-4EE6-B45F-B95EE9F0F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2D1633-CCE5-4A13-B5FB-5C7803B87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805035-8043-44A8-B95D-1A2802A63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1BF2F5-77F0-4AB3-8563-DCD9EE5C8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ADF83B-61F4-4C4E-9309-1D03FEC79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335B2F-1893-4DE6-A92A-338685795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6111004201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中国传统建筑入口空间的意境营造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中国传统建筑入口空间的意境营造概述
 入口空间与建筑整体的协调统一
 入口空间的序列组织与渐进体验
 入口空间的形体与尺度营造
 入口空间色彩与质感的运用
 入口空间的构件与装饰的应用
 入口空间的植物绿化与景观营造
 入口空间的灯光与夜景营造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中国传统建筑入口空间的意境营造概述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中国传统建筑入口空间的意境营造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中国传统建筑入口空间的意境营造概述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中国传统建筑入口空间意境的营造原则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以自然山水为依托，营造天人合一的意境。中国传统建筑注重与自然山水融为一体，通过借景、引景等手法，将自然景物引入入口空间，营造出天人合一的意境。</a:t>
            </a:r>
          </a:p>
          <a:p>
            <a:r>
              <a:t>2. 以传统文化为主题，营造人文精神的意境。中国传统建筑的入口空间往往蕴含着浓厚的传统文化气息，通过雕塑、绘画、文字等艺术形式，展现出中华民族的传统美德和风俗习惯，营造出人文精神的意境。</a:t>
            </a:r>
          </a:p>
          <a:p>
            <a:r>
              <a:t>3. 以建筑形体为基础，营造空间美学的意境。中国传统建筑的入口空间在形体上非常讲究，通过对称、均衡、虚实等手法，创造出丰富多样的空间形态，营造出空间美学的意境。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中国传统建筑入口空间的意境营造概述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中国传统建筑入口空间意境的营造方法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通过色彩的运用，营造出不同的意境。中国传统建筑入口空间的色彩运用非常丰富，不同颜色的运用可以营造出不同的意境。例如，红色可以营造出喜庆、热烈的意境；绿色可以营造出清新、自然的意境；蓝色可以营造出沉稳、宁静的意境。</a:t>
            </a:r>
          </a:p>
          <a:p>
            <a:r>
              <a:t>2. 通过光线的运用，营造出明暗对比的意境。中国传统建筑入口空间的光线运用非常讲究，通过明暗对比的手法，可以营造出不同的意境。例如，明亮的光线可以营造出开阔、明亮的意境；昏暗的光线可以营造出神秘、幽静的意境。</a:t>
            </a:r>
          </a:p>
          <a:p>
            <a:r>
              <a:t>3. 通过声音的运用，营造出听觉的意境。中国传统建筑入口空间的声音运用非常重视，通过风铃、水流等元素，可以营造出不同的意境。例如，风铃的声音可以营造出空灵、清净的意境；水流的声音可以营造出潺潺、悦耳的意境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入口空间与建筑整体的协调统一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中国传统建筑入口空间的意境营造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入口空间与建筑整体的协调统一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入口空间与建筑整体风格的协调统一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入口空间应与建筑整体风格相匹配，形成统一的视觉效果。例如，传统民居的入口空间一般采用木质结构，与建筑整体的木质结构风格相统一。</a:t>
            </a:r>
          </a:p>
          <a:p>
            <a:r>
              <a:t>2. 入口空间的装饰应与建筑整体的装饰风格相协调。例如，传统寺庙的入口空间一般采用石雕、木雕等装饰，与建筑整体的雕刻装饰风格相协调。</a:t>
            </a:r>
          </a:p>
          <a:p>
            <a:r>
              <a:t>3. 入口空间的色彩应与建筑整体的色彩风格相协调。例如，传统园林的入口空间一般采用绿色、白色等色彩，与建筑整体的绿色、白色等色彩风格相协调。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入口空间与建筑整体布局的协调统一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入口空间应位于建筑的中心位置或主轴线上，形成对称的视觉效果。例如，传统宫殿的入口空间一般位于建筑的中心位置，形成对称的视觉效果。</a:t>
            </a:r>
          </a:p>
          <a:p>
            <a:r>
              <a:t>2. 入口空间应与建筑的其他空间相连通，形成流畅的动线。例如，传统民居的入口空间一般与天井、客厅等空间相连通，形成流畅的动线。</a:t>
            </a:r>
          </a:p>
          <a:p>
            <a:r>
              <a:t>3. 入口空间应与建筑的庭院、花园等室外空间相协调，形成统一的景观效果。例如，传统园林的入口空间一般与庭院、花园等室外空间相协调，形成统一的景观效果。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入口空间的序列组织与渐进体验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中国传统建筑入口空间的意境营造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入口空间的序列组织与渐进体验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过渡空间作为空间序列中的重要组成部分，能加强入口空间的层次感和丰富性。</a:t>
            </a:r>
          </a:p>
          <a:p>
            <a:r>
              <a:t>2. 过渡空间形式多样，从尺度大小、围合程度、光线变化，以及视线导向等方面丰富了空间体验。</a:t>
            </a:r>
          </a:p>
          <a:p>
            <a:r>
              <a:t>3. 过渡空间往往通过门的设置或空间的隔断来实现，形成一种空间上的节奏感和递进性。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景框的运用与画境化处理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景框可以将特定的景色或建筑元素纳入一个特定的画面中，形成一种框景效果。</a:t>
            </a:r>
          </a:p>
          <a:p>
            <a:r>
              <a:t>2. 景框在入口空间创造了视觉焦点，引导人们的视线并创造出一种画境化效果。</a:t>
            </a:r>
          </a:p>
          <a:p>
            <a:r>
              <a:t>3. 景框的使用有利于增强入口空间的仪式感和庄重感，增加空间的情感表达。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过渡空间的应用与深化体验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入口空间的形体与尺度营造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中国传统建筑入口空间的意境营造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入口空间的形体与尺度营造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单元建筑入口空间形体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单元建筑入口空间的形体设计，要与建筑整体的形体风格相协调。例如，传统的四合院住宅，入口空间通常采用门楼或影壁的形式，与院落内部的房屋建筑相呼应。</a:t>
            </a:r>
          </a:p>
          <a:p>
            <a:r>
              <a:t>2. 单元建筑入口空间的形体设计，要考虑建筑的功能需要。例如，公共建筑的入口空间，通常采用敞开式或半敞开式设计，以方便人流进出。而住宅建筑的入口空间，则通常采用封闭式或半封闭式设计，以保证私密性。</a:t>
            </a:r>
          </a:p>
          <a:p>
            <a:r>
              <a:t>3. 单元建筑入口空间的形体设计，要考虑建筑的尺度。入口空间的尺度，要与建筑整体的尺度相协调，并与周围环境相协调。例如，小型的建筑，入口空间的尺度不宜过大，以免喧宾夺主。而大型的建筑，入口空间的尺度可以适当放大，以增强气场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单元建筑入口空间尺度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单元建筑入口空间的尺度，要与建筑整体的尺度相协调。入口空间的尺度，要与建筑整体的体量、高度和宽度相匹配。例如，高大的建筑，入口空间的尺度不宜过小，以免显得压抑。而低矮的建筑，入口空间的尺度不宜过大，以免显得突兀。</a:t>
            </a:r>
          </a:p>
          <a:p>
            <a:r>
              <a:t>2. 单元建筑入口空间的尺度，要与周围环境相协调。入口空间的尺度，要与周围建筑的尺度相匹配。例如，入口空间尺度较大的建筑，周围的建筑通常尺度也较大。而入口空间尺度较小的建筑，周围的建筑通常尺度也较小。</a:t>
            </a:r>
          </a:p>
          <a:p>
            <a:r>
              <a:t>3. 单元建筑入口空间的尺度，要考虑建筑的功能需要。例如，公共建筑的入口空间，通常尺度较大，以方便人流进出。而住宅建筑的入口空间，尺度则通常较小，以保证私密性。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入口空间色彩与质感的运用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中国传统建筑入口空间的意境营造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https://d.book118.com/296111004201010044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4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中国传统建筑入口空间的意境营造概述</vt:lpstr>
      <vt:lpstr> 中国传统建筑入口空间的意境营造概述</vt:lpstr>
      <vt:lpstr> 中国传统建筑入口空间的意境营造概述</vt:lpstr>
      <vt:lpstr> 入口空间与建筑整体的协调统一</vt:lpstr>
      <vt:lpstr> 入口空间与建筑整体的协调统一</vt:lpstr>
      <vt:lpstr> 入口空间的序列组织与渐进体验</vt:lpstr>
      <vt:lpstr> 入口空间的序列组织与渐进体验</vt:lpstr>
      <vt:lpstr> 入口空间的形体与尺度营造</vt:lpstr>
      <vt:lpstr> 入口空间的形体与尺度营造</vt:lpstr>
      <vt:lpstr> 入口空间色彩与质感的运用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2024-09-13T05:03:45.176</cp:lastPrinted>
  <dcterms:created xsi:type="dcterms:W3CDTF">2024-09-12T21:03:45Z</dcterms:created>
  <dcterms:modified xsi:type="dcterms:W3CDTF">2024-09-12T21:03:47Z</dcterms:modified>
</cp:coreProperties>
</file>