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41BEA-E7DD-4934-A61F-546C0278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045A8-6AF1-439B-B12C-D1CC882AA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B6B42-E906-465D-893E-2699E8CB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4F5FC-3DE3-418E-9E75-FE316478D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6A28F-38A5-4A8C-977B-BF76255A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57014A-C618-40BF-8823-267646A6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E5E73B-DA6D-44CF-A9E4-014DBB0F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C4353-4B01-4684-A258-0B9879005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EDBCC-48FE-496C-A5BA-E9D4FA608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3985-A762-417E-9A26-79002176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82AA1-5B3D-4EC8-9AFC-756940B8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2005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期高血压疾病上课\n## 1.妊娠期高血压疾病的基本概念与分类\n### 1.1妊娠期高血压疾病的定义与发病原因\n### 1.2妊娠期高血压疾病的分类及诊断标准\n### 1.3妊娠期高血压疾病对母婴的影响\n## 2.妊娠期高血压疾病的预防策略\n### 2.1孕期生活方式的调整与健康管理\n### 2.2孕期营养指导与体重管理\n### 2.3孕妇心理调适与情绪管理\n## 3.妊娠期高血压疾病的治疗措施\n### 3.1药物治疗与血压控制\n### 3.2产科处理与分娩方式选择\n### 3.3产后随访与康复指导\n## 4.妊娠期高血压疾病的护理方法\n### 4.1孕妇日常生活护理与自我监测\n### 4.2孕妇心理护理与支持\n### 4.3孕妇并发症的预防与护理\n## 5.妊娠期高血压疾病的教育与培训\n### 5.1孕妇及家属健康教育与健康促进\n### 5.2医务人员培训与技能提升\n### 5.3社会支持与政策倡导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妊娠期高血压疾病上课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妊娠期高血压疾病的基本概念与分类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妊娠期高血压疾病是指在妊娠20周以后出现的高血压</a:t>
                </a:r>
                <a:endParaRPr/>
              </a:p>
            </p:txBody>
          </p:sp>
          <p:sp>
            <p:nvSpPr>
              <p:cNvPr id="1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血压升高：收缩压≥140mmHg，舒张压≥90mmHg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持续时间：每次测量血压均高于正常值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发病原因：可能与遗传、免疫、内分泌、子宫胎盘缺血等因素有关</a:t>
                </a:r>
                <a:endParaRPr/>
              </a:p>
            </p:txBody>
          </p:sp>
          <p:sp>
            <p:nvSpPr>
              <p:cNvPr id="1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妊娠期高血压疾病的发病原因</a:t>
                </a:r>
                <a:endParaRPr/>
              </a:p>
            </p:txBody>
          </p:sp>
          <p:sp>
            <p:nvSpPr>
              <p:cNvPr id="1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遗传因素：有家族高血压史的女性更容易患病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免疫因素：母体免疫系统异常可能导致高血压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内分泌因素：孕妇体内激素水平失衡可能导致高血压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子宫胎盘缺血：胎盘功能不全或供血不足可能导致高血压</a:t>
                </a:r>
                <a:endParaRPr/>
              </a:p>
            </p:txBody>
          </p:sp>
          <p:sp>
            <p:nvSpPr>
              <p:cNvPr id="1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妊娠期高血压疾病的定义与发病原因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妊娠期高血压疾病的分类及诊断标准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组合 1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组合 1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妊娠期高血压疾病的分类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轻度妊娠高血压：血压轻度升高，无明显蛋白尿和水肿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中度妊娠高血压：血压中度升高，有轻度蛋白尿或水肿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重度妊娠高血压：血压重度升高，有明显蛋白尿和水肿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组合 1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妊娠期高血压疾病的诊断标准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血压升高：收缩压≥140mmHg，舒张压≥90mmHg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蛋白尿：尿蛋白定量≥0.3g/24h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水肿：下肢水肿，凹陷性水肿≥1+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根据以上标准，结合孕妇的临床表现和病史进行诊断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妊娠期高血压疾病对母婴的影响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组合 1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组合 17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高血压：可能导致心脑血管疾病、肾脏损伤等并发症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蛋白尿：可能导致肾功能不全、低蛋白血症等并发症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水肿：可能导致心力衰竭、肺水肿等并发症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胎儿生长受限：高血压可能导致子宫胎盘血流减少，影响胎儿生长发育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胎儿窘迫：高血压可能导致胎儿缺氧，发生胎儿窘迫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早产：高血压可能增加早产的风险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妊娠期高血压疾病的预防策略</a:t>
            </a:r>
            <a:endParaRPr/>
          </a:p>
        </p:txBody>
      </p:sp>
      <p:sp>
        <p:nvSpPr>
          <p:cNvPr id="18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18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8" name="组合 187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健康饮食：保证充足的营养摄入，减少盐分摄入，避免高脂、高糖饮食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189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适当运动：进行适量的孕期运动，如孕妇瑜伽、散步等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91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戒烟限酒：避免吸烟，限制饮酒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93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定期检查：定期进行血压、尿蛋白、水肿等检查，及时发现并处理问题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孕期生活方式的调整与健康管理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营养指导：保证充足的营养摄入，合理搭配饮食，补充钙、铁、叶酸等营养素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20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体重管理：控制体重的增长，避免过度肥胖或营养不良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20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个性化饮食：根据孕妇的个人口味和身体状况制定饮食计划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孕期营养指导与体重管理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组合 2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组合 20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心理调适：保持积极乐观的心态，避免过度紧张和焦虑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情绪管理：学会自我调节情绪，如进行深呼吸、冥想等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组合 21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心理咨询：必要时寻求心理咨询师的专业帮助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孕妇心理调适与情绪管理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妊娠期高血压疾病的治疗措施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组合 1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药物治疗：根据病情选择合适的降压药物，如拉贝洛尔、硝苯地平、肼苯哒嗪等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血压控制：密切监测血压，及时调整药物剂量和种类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药物治疗注意事项：遵循医嘱，定期检查，注意药物副作用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药物治疗与血压控制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https://d.book118.com/296112005240010050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妊娠期高血压疾病上课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2024-09-16T11:51:25.223</cp:lastPrinted>
  <dcterms:created xsi:type="dcterms:W3CDTF">2024-09-16T03:51:25Z</dcterms:created>
  <dcterms:modified xsi:type="dcterms:W3CDTF">2024-09-16T03:51:27Z</dcterms:modified>
</cp:coreProperties>
</file>