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1C23B5-B590-4213-AB05-1B8C41465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E9AE56-1155-4658-AB3A-A6B004FFF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AB4904-873F-4E39-88A6-2D7179DD8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105860-111E-48B2-9EEB-3ED49E1EC8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9C7B4F-DF3F-42A3-AC74-8FC0B66007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164777-E43D-45B1-B846-C4E684861D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B02216-04B9-45B7-BDBB-6C57BD5231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AA1C2D-E727-4C54-9970-A071D4CEF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FE0537-A9B2-4648-99F5-D6122E2DF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B2A9BC-05E0-4E9F-914D-30B68378A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95BED-DB94-4902-B17E-287A7512B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14044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项目现金流估算及投资决策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项目背景与目的</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现金流估算方法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投资决策指标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风险评估与应对策略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案例分析：某项目现金流估算及投资决策实践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项目背景与目的</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项目所处市场现状及未来发展趋势，包括市场规模、增长率、竞争格局等。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125" r="8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项目所涉及的技术领域的发展状况，包括技术成熟度、创新程度、技术壁垒等。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项目所在地的政策环境及对项目的影响，包括产业政策、环保政策、税收政策等。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项目预期实现的经济效益，包括销售收入、利润、投资回报率等。</a:t>
            </a:r>
          </a:p>
        </p:txBody>
      </p:sp>
      <p:pic>
        <p:nvPicPr>
          <p:cNvPr id="5" name="Picture 5"/>
          <p:cNvPicPr>
            <a:picLocks noChangeAspect="1"/>
          </p:cNvPicPr>
          <p:nvPr/>
        </p:nvPicPr>
        <p:blipFill>
          <a:blip r:embed="rId2"/>
          <a:srcRect l="16650" r="166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8750" r="18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6" r="16626"/>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经济效益</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项目对社会的贡献，包括创造就业机会、促进区域经济发展、提高人民生活水平等。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社会效益</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项目对环境的影响及采取的环保措施，包括资源消耗、废弃物排放、生态保护等。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环境效益</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66" r="1496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通过对项目现金流的估算，可以判断项目是否具有经济可行性，为投资决策提供依据。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评估项目可行性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根据项目现金流情况，可以合理安排资金筹措和使用计划，优化资源配置，提高投资效益。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通过对项目现金流的动态监控和及时调整，可以降低项目投资风险，确保项目的顺利实施和运营。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降低投资风险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现金流估算及投资决策意义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现金流估算方法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667" r="15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其他投资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包括开办费、培训费、广告费等一次性或长期性支出。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固定资产投资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包括土地、建筑物、机器设备等购置或租赁费用。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流动资产投资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包括原材料、在产品、产成品等存货，以及应收账款等短期资产投资。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初始投资估算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管理费用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包括管理人员工资、办公费、差旅费等管理费用。</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销售费用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包括销售人员工资、差旅费、广告费等销售费用。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制造费用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包括设备折旧、维修、水电等生产过程中的间接费用。</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原材料成本</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根据产品设计和生产工艺，计算单位产品所需原材料成本。</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人工成本</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根据生产规模和人员配置，计算人工费用，包括工资、社保等。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运营成本估算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了解目标市场需求、竞争状况、价格水平等信息。</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市场调研</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根据产品成本、市场需求和竞争状况，制定合理的产品定价策略。</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产品定价</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根据历史销售数据和市场趋势，预测未来销售收入。</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销售预测</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销售收入估算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92" r="14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编制原则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按照收付实现制原则，将项目周期内各期现金流入和流出进行分类汇总。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编制步骤</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确定现金流量表格式和项目分类，收集和整理相关数据，进行计算和填列。</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注意事项</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确保数据真实可靠，合理预测未来现金流，考虑通货膨胀等因素对现金流的影响。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现金流量表编制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投资决策指标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净现值是指一个项目在未来各个时期产生的现金流的净现值之和，减去项目的初始投资成本。</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NPV = Σ(未来各期现金流 / (1 + 折现率)^n) - 初始投资成本</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计算公式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当NPV大于0时，项目具有投资价值；当NPV小于0时，项目不具有投资价值。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决策原则</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净现值（NPV）</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计算公式</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通过迭代计算使得NPV=0的折现率即为IRR。</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决策原则</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当IRR大于项目的资本成本或投资者要求的最低回报率时，项目具有投资价值。</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内部收益率是指使项目净现值为0的折现率，也就是项目本身的投资回报率。</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内部收益率（IRR）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投资回收期是指项目从投资开始到累计现金流等于初始投资成本所需的时间。</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计算公式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累计现金流首次大于等于初始投资成本的时期即为投资回收期。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决策原则</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投资回收期越短，项目的流动性风险越小，但也需要考虑项目的长期盈利能力。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投资回收期（Payback Period）</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敏感性分析是指通过分析项目关键变量（如投资规模、产品价格、经营成本等）的变化对项目投资决策指标（如NPV、IRR等）的影响程度，以评估项目的风险承受能力。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792" r="20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通过设定关键变量的变化范围，计算不同情境下的投资决策指标，并进行比较和分析。</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决策原则</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敏感性分析可以帮助投资者识别项目的关键风险点，为投资决策提供更加全面的依据。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敏感性分析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https://d.book118.com/296114044004010054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2024-09-20T23:25:13.225</cp:lastPrinted>
  <dcterms:created xsi:type="dcterms:W3CDTF">2024-09-20T15:25:13Z</dcterms:created>
  <dcterms:modified xsi:type="dcterms:W3CDTF">2024-09-20T15:25:15Z</dcterms:modified>
</cp:coreProperties>
</file>