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AF0E5-71C1-4C75-BD01-6B8198063A79}" type="datetimeFigureOut">
              <a:rPr lang="zh-CN" altLang="en-US" smtClean="0"/>
              <a:t>2024/1/30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51F4E-13E0-4CED-B354-AB16C4F28CA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4013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2083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1032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4584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08917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6871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3343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84256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29689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8829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603096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34645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32496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82618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09081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28847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51F4E-13E0-4CED-B354-AB16C4F28CA8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090881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50BFA-E2DA-487D-BC8E-2C1F3D08D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6A319-ECC8-4056-A3D9-974CE007E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73BF8-A6FD-47DE-B976-FE9E3E35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BBCF9-1C48-4A3E-ABFF-CFE3FB0A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26B1A-8EF3-456B-B4A7-A32C21A39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ECEBB-89BE-4DA9-B5D6-0AC3246D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BE0E6-00A9-41BC-A3D4-FC15779F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36634-4814-41A6-9624-FC5CEF42C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03D7E-0604-49B6-881B-847035DA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3179A-0411-4D17-9989-6C3C633E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E07A9-8907-4C68-880C-FFE155FF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141020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开拓新兴市场：企业并购重组的战略要素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企业并购重组的战略意义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开拓新兴市场的战略要素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企业并购重组的实施步骤与风险控制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企业并购重组后的整合与管理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随着全球化进程的加速，新兴市场成为企业拓展业务、增加市场份额的关键区域。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并购重组作为企业快速进入新兴市场、获取战略资源的重要手段，日益受到关注。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1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-6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本报告旨在分析企业并购重组在新兴市场中的战略要素，为企业制定相关策略提供参考。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rcRect b="-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通过并购重组，企业可获取新兴市场的先进技术和管理经验，实现跨越式发展。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并购重组有助于企业优化资源配置，降低运营成本，提高盈利能力。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r="-3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-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r="-4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并购重组可帮助企业快速获取新兴市场的市场份额和渠道资源，提升竞争力。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并购重组在新兴市场中的重要性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-1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b="-1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b="-1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 b="-12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本报告首先介绍新兴市场的概况和特点，分析企业在新兴市场面临的挑战和机遇。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接着，报告将重点阐述并购重组在新兴市场中的战略价值及其实施要点。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最后，报告将结合案例分析，探讨企业在新兴市场并购重组中的成功经验和教训。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报告结构清晰，内容丰富，旨在为企业制定新兴市场并购重组策略提供有益的借鉴和指导。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新兴市场通常具有以下特点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新兴市场通常指的是那些具有中等收入、正在工业化或已经工业化、经济增长迅速、市场潜力巨大的国家和地区。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经济增长迅速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新兴市场国家的经济增长速度通常高于发达国家，这为投资者提供了巨大的机会。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许多新兴市场国家政府为了吸引外资和促进经济发展，会出台一系列优惠政策和措施。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市场潜力巨大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新兴市场国家的人口众多，市场规模巨大，消费能力不断提升。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新兴市场的发展现状与趋势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随着新兴市场国家经济的不断发展，居民收入水平不断提高，消费需求也在不断升级。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未来，新兴市场国家将继续保持快速增长的势头，同时呈现出以下趋势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当前，新兴市场国家已经成为全球经济增长的重要引擎之一，许多跨国企业都将新兴市场作为重要的战略发展方向。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新兴市场国家正在积极推进数字化和智能化转型，这将为企业带来新的发展机遇。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随着全球对环保问题的关注度不断提高，新兴市场国家也在积极推进绿色环保产业的发展。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新兴市场为企业提供了巨大的发展机遇，包括市场潜力的挖掘、资源的获取、技术的引进等。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同时，新兴市场也存在一些挑战和风险，如政治稳定性、法律法规、文化差异等。企业需要充分了解新兴市场的特点和风险，制定相应的战略和措施来应对挑战并抓住机遇。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新兴市场的机遇与挑战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企业并购重组的战略意义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-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-3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r="-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并购重组是指企业通过产权交易手段，实现自身资产、业务、组织结构等调整与优化，以增强企业竞争力和市场地位。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包括横向并购、纵向并购、混合并购等多种类型，分别适用于不同行业、不同发展阶段的企业。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扩大企业规模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突破行业壁垒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并购重组的战略价值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r="-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r="-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r="-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6"/>
          <a:srcRect b="-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通过并购重组，企业可以快速扩大自身规模，提高市场份额和竞争力。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并购重组有助于企业实现资源优化配置，提高资源利用效率。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通过并购重组，企业可以突破行业进入壁垒，快速进入新的市场领域。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并购重组有助于企业获取先进技术和管理经验，提升自身技术水平和创新能力。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某企业通过横向并购同行业优质企业，实现了规模扩张和市场份额提升，进一步巩固了行业领先地位。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某企业通过纵向并购上下游关联企业，实现了产业链整合和资源优化配置，提高了整体盈利能力和抗风险能力。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某企业通过混合并购跨行业企业，成功进入新的市场领域，实现了多元化发展战略，降低了经营风险。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并购重组的成功案例分析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开拓新兴市场的战略要素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-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通过市场调研，了解目标市场的消费者需求、消费习惯、文化背景等，为企业制定市场策略提供数据支持。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根据市场调研结果，明确企业在目标市场中的定位，包括产品定位、品牌定位和市场定位等，为后续的市场拓展奠定基础。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https://d.book118.com/296114102005010103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2024-09-28T02:54:17.918</cp:lastPrinted>
  <dcterms:created xsi:type="dcterms:W3CDTF">2024-09-27T18:54:17Z</dcterms:created>
  <dcterms:modified xsi:type="dcterms:W3CDTF">2024-09-27T18:54:20Z</dcterms:modified>
</cp:coreProperties>
</file>