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9361E-DEEC-4656-B55E-FDA915CF5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69904-D56E-4FA8-92C7-C3DE66261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60D5F-1275-46C2-A1DD-841D5BC5C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407B3-2621-4644-94EE-ED8397A9C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47982-070E-4406-8669-A4E71724B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5786CC-CFB0-4F99-B4EF-D67A082CA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62D9EF-431A-44B5-8CCE-CC688623D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6E470-E8C9-4485-845C-36CF04FC6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DF307-65FF-4F28-8FCA-05C55B901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2B430-D059-46DF-8292-37DB27A1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D24AB-51E5-45E1-B0E7-40B64E2A5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1502401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内部培训的推广与宣传策略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推广与宣传的重要性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明确推广目标与受众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多样化宣传手段的运用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案例分享与经验借鉴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推广与宣传的重要性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提高员工对培训内容的理解和掌握程度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通过有效的推广和宣传，员工可以更加深入地了解培训内容，从而更好地学习和应用相关知识。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扩大培训的影响力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通过向员工展示培训的重要性和价值，可以激发员工的学习兴趣和动力，进而提升培训效果。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提升培训效果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提高员工对培训的认同感和归属感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通过宣传培训的目的和意义，可以让员工感受到公司对他们的关注和重视，从而增强对培训的认同感和归属感。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促进员工之间的交流与合作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通过推广和宣传，可以促进员工之间的交流与合作，分享学习心得和经验，形成良好的学习氛围。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66" r="141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增强员工参与度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通过推广和宣传公司的内部培训，可以向员工传递公司的价值观和理念，帮助员工更好地理解和认同公司的文化。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传播公司的价值观和理念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通过展示公司对员工培训的重视和投入，可以提升公司的形象和知名度，吸引更多优秀人才的加入。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提升公司的形象和知名度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塑造企业文化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明确推广目标与受众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通过内部培训，使员工掌握更多工作技能和知识，提高工作效率和质量。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传承企业文化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通过培训加强员工之间的交流和合作，增强团队凝聚力和协作能力。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通过内部培训向员工传递企业的价值观和理念，增强员工对企业的认同感和归属感。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确定推广目标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不同层级需求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不同层级的员工对内部培训的需求也有所不同，高层管理者需要战略性和领导力的培训，而基层员工需要具体的操作技能和业务知识。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不同岗位需求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不同岗位的员工需要不同的技能和知识，因此需要针对不同岗位制定相应的内部培训计划。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员工个人也有自我提升和发展的需求，内部培训应该提供多元化的课程，满足员工个人发展的需求。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分析受众需求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根据员工的岗位、层级和个人发展需求，制定个性化的内部培训计划，确保培训内容与员工需求相匹配。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除了传统的面对面培训外，还可以采用在线课程、工作坊、研讨会等多种形式，提高培训的灵活性和效果。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采用多种培训形式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通过组织学习小组、分享会等活动，营造积极的学习氛围，激发员工的学习兴趣和动力。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定期对内部培训的效果进行评估和反馈，及时调整培训计划和策略，确保培训目标的实现。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多样化宣传手段的运用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在企业内部网站上发布培训信息，包括培训主题、时间、地点、内容等，以便员工随时查看。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企业内部网站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定期向员工发送内部邮件，介绍即将进行的培训课程，提醒员工关注并参与。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企业内部邮件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鼓励员工在内部论坛上分享培训心得和体会，形成良好的学习氛围。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企业内部论坛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海报宣传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在公共区域张贴培训海报，吸引员工关注。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现场宣讲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在员工大会或其他集体活动中，安排专人进行培训课程宣讲，让员工更直观地了解培训内容。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面对面交流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鼓励培训讲师或相关负责人与员工进行面对面交流，解答员工疑问，提高员工对培训课程的认知度和兴趣。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https://d.book118.com/296115024010010041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2024-09-07T17:34:38.428</cp:lastPrinted>
  <dcterms:created xsi:type="dcterms:W3CDTF">2024-09-07T09:34:38Z</dcterms:created>
  <dcterms:modified xsi:type="dcterms:W3CDTF">2024-09-07T09:34:40Z</dcterms:modified>
</cp:coreProperties>
</file>