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EA6FB-EF4C-4A47-B391-4CEBB708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C52B-6ED2-4D6C-B034-4206A18FA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A7F4D-3273-4DA0-95C9-0E0BEDC2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935DC-0389-4201-A66D-234BBD32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D33A4-13A8-4128-9559-70B246B5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6A389-A5C1-4AFB-BCCE-E73D80F9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59408-8D15-432A-817A-5F9E8F3F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BB121-668F-4F6B-8D48-0692B9439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C4001-0AB8-40FB-8FF1-25FA0DDE5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420F-45F3-4F8E-8D25-378DD7397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BC7B6-FA7C-47ED-B7B8-5CF1A4B0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5055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PPT格式\n## 1.教学查房的基本概念与重要性\n### 1.1教学查房的目的和意义\n### 1.2教学查房与其他教学方法的对比\n### 1.3教学查房在医学教育中的作用\n## 2.教学查房的实施策略与方法\n### 2.1教学查房前的准备工作\n### 2.2教学查房过程中的关键步骤\n### 2.3教学查房后的总结与反馈\n## 3.教学查房案例分析\n### 3.1成功的教学查房案例分析\n### 3.2教学查房中存在的问题及原因\n### 3.3如何提高教学查房的效果\n## 4.教学查房与临床实践的结合\n### 4.1教学查房如何与临床实践相结合\n### 4.2临床实践中教学查房的应用实例\n### 4.3教学查房对临床实践的影响与价值\n## 5.教学查房的发展趋势与展望\n### 5.1教学查房的发展趋势\n### 5.2教学查房在未来医学教育中的地位\n### 5.3如何应对教学查房的未来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教学查房PPT格式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教学查房的基本概念与重要性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提高学生的学习兴趣和积极性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，使学生更好地理解理论知识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师生互动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，培养学生的团队协作能力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提高教师的教学质量和水平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，及时调整教学方法和内容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，有针对性地进行教学指导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，提高教师的教学能力</a:t>
                </a:r>
                <a:endParaRPr/>
              </a:p>
            </p:txBody>
          </p:sp>
          <p:pic>
            <p:nvPicPr>
              <p:cNvPr id="1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促进临床医学教育的改革与发展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更新教学理念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，适应医学教育的发展趋势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改进教学方法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，培养合格的医学人才</a:t>
                </a:r>
                <a:endParaRPr/>
              </a:p>
            </p:txBody>
          </p:sp>
          <p:pic>
            <p:nvPicPr>
              <p:cNvPr id="1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与传统教学模式相比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学生主体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实践操作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师生互动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，培养学生的团队协作能力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与PBL教学法相比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病例分析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，帮助学生理解理论知识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，提高学生的实践技能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师生互动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，培养学生的团队协作能力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与CBL教学法相比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，帮助学生理解理论知识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，提高学生的实践技能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师生互动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，培养学生的团队协作能力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教学查房与其他教学方法的对比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，提高学生的病例分析能力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，培养学生的临床操作技能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师生互动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，培养学生的临床决策能力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培养学生的临床思维能力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，提高学生的实践操作技能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，培养学生的临床实践能力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师徒传承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，培养学生的临床操作经验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培养学生的实践操作能力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，培养学生的团队协作精神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培养学生的团队协作能力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教学查房在医学教育中的作用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教学查房的实施策略与方法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教师准备工作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熟悉病例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，确保查房过程中的病例分析准确无误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准备教具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，确保查房过程中的实践操作顺利进行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，明确查房的目的、内容和要求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学生准备工作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预习病例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，了解病例的基本情况和临床特点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复习理论知识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，为查房过程中的案例分析做好准备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准备操作器械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，确保查房过程中的实践操作顺利进行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查房环境准备工作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布置查房现场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，确保查房过程中的教学环境舒适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准备多媒体设备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，为查房过程中的案例分析提供支持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安排观摩人员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，确保查房过程中的教学效果得到评价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4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病例分析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，学生根据病例资料进行分析，提出诊断和治疗方案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教师指导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，教师对学生分析过程中的问题进行指导，帮助学生理解病例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师生讨论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，教师和学生共同讨论病例，提高学生的临床思维能力</a:t>
                </a:r>
                <a:endParaRPr/>
              </a:p>
            </p:txBody>
          </p:sp>
        </p:grpSp>
        <p:grpSp>
          <p:nvGrpSpPr>
            <p:cNvPr id="24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4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</p:txBody>
          </p:sp>
          <p:sp>
            <p:nvSpPr>
              <p:cNvPr id="2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学生操作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，学生根据案例分析的结果进行实践操作，培养学生的实践操作能力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教师指导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，教师对学生操作过程中的问题进行指导，帮助学生提高操作技能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，教师和学生共同评价实践操作，培养学生的团队协作能力</a:t>
                </a:r>
                <a:endParaRPr/>
              </a:p>
            </p:txBody>
          </p:sp>
        </p:grpSp>
        <p:grpSp>
          <p:nvGrpSpPr>
            <p:cNvPr id="25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5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查房总结</a:t>
                </a:r>
                <a:endParaRPr/>
              </a:p>
            </p:txBody>
          </p:sp>
          <p:sp>
            <p:nvSpPr>
              <p:cNvPr id="25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教师总结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，教师对查房过程中的病例分析和实践操作进行总结，提高学生的临床思维能力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学生反馈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，学生反馈查房过程中的收获和问题，为教师改进教学方法提供参考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师生互动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，教师和学生进行互动交流，培养学生的团队协作能力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教学查房过程中的关键步骤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61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62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教师总结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总结查房效果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，分析查房过程中学生的表现和收获，为今后的教学提供参考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总结教学方法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，总结查房过程中的教学方法，为今后的教学改进提供依据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总结学生问题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，总结查房过程中学生存在的问题，为今后的教学指导提供方向</a:t>
                </a:r>
                <a:endParaRPr/>
              </a:p>
            </p:txBody>
          </p:sp>
        </p:grpSp>
        <p:grpSp>
          <p:nvGrpSpPr>
            <p:cNvPr id="266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67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学生反馈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反馈学习收获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，学生反馈查房过程中的学习收获，为教师改进教学方法提供参考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反馈存在问题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，学生反馈查房过程中存在的问题，为教师改进教学方法提供方向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反馈教学建议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，学生提出教学建议，为教师改进教学方法提供参考</a:t>
                </a:r>
                <a:endParaRPr/>
              </a:p>
            </p:txBody>
          </p:sp>
        </p:grpSp>
        <p:grpSp>
          <p:nvGrpSpPr>
            <p:cNvPr id="271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72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反馈改进</a:t>
                </a:r>
                <a:endParaRPr/>
              </a:p>
            </p:txBody>
          </p:sp>
          <p:sp>
            <p:nvSpPr>
              <p:cNvPr id="27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教师改进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，教师根据总结和反馈，改进教学方法，提高教学效果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学生改进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，学生根据反馈，改进学习方法，提高学习效果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教学管理改进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，教学管理部门根据反馈，改进教学管理，提高教学水平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教学查房案例分析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https://d.book118.com/296115055011010103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教学查房PPT格式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2024-09-28T04:02:38.728</cp:lastPrinted>
  <dcterms:created xsi:type="dcterms:W3CDTF">2024-09-27T20:02:38Z</dcterms:created>
  <dcterms:modified xsi:type="dcterms:W3CDTF">2024-09-27T20:02:40Z</dcterms:modified>
</cp:coreProperties>
</file>