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57A2BC-19F7-42CC-9CEE-12F802426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9B8D57-0AFC-477C-8F86-75A7FFCB6E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9189E1-51C1-4AD8-983A-D34AADEB8C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8DB4A9-FB72-4B7F-BA3F-83A329D14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90C1D9-1BB3-4B27-8A4C-9C86C1D7A4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4525E6-3995-410D-B213-183FC935D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E42F15-33B7-4EF0-B6DD-7DD0E002E5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7BF657-FFC1-461D-927F-32432AA745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BC0F4C-D08E-4F38-B2C3-43B8267618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51AE44-B7A4-49A2-AD0A-1EFD775C2D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9BE794-619F-4237-9B55-D8B692E0EA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6115102112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前台接待礼仪培训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2023-12-27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前台接待礼仪的重要性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前台接待礼仪的基本原则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前台接待礼仪的具体要求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前台接待礼仪的实践与提升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前台接待礼仪的案例分享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前台接待礼仪的重要性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专业的形象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前台接待人员是企业形象的第一窗口，其着装、仪态、言谈举止都代表着企业的形象。通过培训，使前台接待人员展现出专业、整洁、大方的形象，能够给来访者留下良好的第一印象。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规范的礼仪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培训中会教授接待礼仪的标准和规范，包括如何接待客户、如何接听电话、如何礼貌地送客等。这些规范的礼仪能够展现出企业的专业性和严谨性，提升企业形象。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塑造良好的企业形象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提升个人素质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前台接待礼仪培训不仅是对形象的塑造，更是对员工素质的提升。通过培训，员工可以学习到与人沟通的技巧、处理问题的能力以及应对突发状况的应变能力等，这些都有助于提升员工的个人素质。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培养职业道德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前台接待是与客户直接接触的岗位，其职业道德尤为重要。通过培训，可以强化员工的职业道德观念，培养诚信、负责、热情的工作态度，从而提高客户满意度。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提高员工素质和职业道德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前台接待是客户进入企业的第一个接触点，其服务质量直接影响到客户对企业的印象。通过培训，可以提高前台接待人员对客户需求的敏感度和应对能力，提供更优质的服务，从而提高客户满意度。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提高服务质量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良好的前台接待礼仪能够让客户感受到企业的专业性和热情，从而增强客户对企业的信任感和忠诚度。忠诚的客户会更加愿意长期合作，为企业带来稳定的业务和口碑效应。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促进客户忠诚度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促进客户满意度和忠诚度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前台接待礼仪的基本原则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热情友好，微笑服务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微笑是前台接待人员最基本的服务态度，能够展现出友好和热情，让客户感受到温馨和舒适。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前台接待人员应保持微笑，眼神亲切，语气柔和，展现出友好和热情的态度。在与客户交流时，应保持微笑，以愉悦的心情传递给客户积极向上的情绪。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前台接待人员需要耐心倾听客户的问题和需求，并细心解答，以满足客户的要求。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前台接待人员在接待客户时，应耐心倾听客户的问题和需求，确保理解客户的意图。对于客户的问题，应细心解答，提供准确的信息和建议。同时，应注意避免打断客户的话语，尊重客户的意见和需求。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耐心倾听，细心解答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前台接待人员应尊重客户的隐私和权益，保守客户的秘密，维护客户的利益。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前台接待人员在接待客户时，应尊重客户的隐私和权益，不泄露客户的个人信息和商业机密。对于客户的敏感信息，应严格保密，避免外泄。同时，应尊重客户的意见和需求，不以任何方式损害客户的利益。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尊重客户，保守秘密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前台接待人员应按照规范的操作流程进行工作，准确高效地完成各项任务。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前台接待人员应熟悉公司的业务流程和操作规范，按照规定的程序进行工作。在接待客户时，应准确高效地完成各项任务，包括登记、咨询、指引等。同时，应注意保持工作场所的整洁和秩序，提高工作效率和服务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规范操作，准确高效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前台接待礼仪的具体要求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https://d.book118.com/296115102112010101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2024-09-25T21:33:17.534</cp:lastPrinted>
  <dcterms:created xsi:type="dcterms:W3CDTF">2024-09-25T13:33:17Z</dcterms:created>
  <dcterms:modified xsi:type="dcterms:W3CDTF">2024-09-25T13:33:19Z</dcterms:modified>
</cp:coreProperties>
</file>