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45D33F-2637-40B1-86B6-7B3E6E4D0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5BC868-F2FB-4471-B7E9-1C2E351516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5DA6E6-F16F-49A8-99B8-93ABF793A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78DBB2-0EB5-45A6-99B6-F92CE0EF3E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A3593B-6E58-443C-BA06-86F5190DF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E6510B-2FAF-478B-87AE-E0599B2EA5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D28BF0-D356-4E96-985F-C1D2F590A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C7670A-FCEB-4C92-ABA2-455D868FEF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D15BB5-B21F-46E6-A5E4-96DAB1D5A9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8BC60F-072A-47DD-9F67-CD3E667840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896275-1A99-470C-B746-1185B9D1BC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612213422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咖啡馆行业发展趋势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3810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3810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消费者行为分析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行业竞争格局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行业风险与挑战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行业案例分析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6" r="16626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咖啡馆行业是指以提供咖啡、茶饮、小吃等为主要业务的餐饮服务行业。其特点包括提供舒适的环境、多样化的产品和服务，以及针对不同消费者群体的需求进行个性化定制。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咖啡馆行业在近年来逐渐从传统的咖啡馆向多元化、个性化方向发展，例如加入图书阅读、音乐演出、艺术展览等功能，以满足消费者对于多元化体验的需求。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咖啡馆行业的定义与特点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咖啡馆行业起源于15世纪的欧洲，最初是作为社交场所出现的，人们在这里交流思想、分享知识。随着时间的推移，咖啡馆逐渐成为城市文化的重要组成部分，也成为人们休闲、商务交流的重要场所。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在现代，咖啡馆行业已经全球化，不仅在欧美国家有广泛分布，也在亚洲、非洲等地区得到快速发展。特别是在一些新兴市场国家，咖啡馆行业正在逐渐崛起，成为当地经济发展的新动力。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咖啡馆行业的历史与发展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咖啡馆行业的现状与挑战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，咖啡馆行业面临着诸多挑战，例如市场竞争激烈、成本压力大、消费者需求多样化等。同时，随着社会经济的发展和人们生活方式的改变，消费者对于咖啡馆的需求也在不断变化，这也给咖啡馆行业带来了新的机遇和挑战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在市场竞争方面，咖啡馆行业需要不断提高自身的竞争力，通过提供更好的产品和服务来吸引消费者。同时，还需要加强对品牌的建设和维护，提高品牌知名度和美誉度。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在成本压力方面，咖啡馆行业需要加强对供应链的管理和优化，降低采购成本和运营成本。同时，还需要探索新的经营模式和盈利方式，以应对日益增长的成本压力。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在消费者需求多样化方面，咖啡馆行业需要加强对消费者需求的了解和把握，根据不同的消费者群体提供个性化的产品和服务。同时，还需要关注消费者的健康和环保意识，推出更加健康、环保的产品和服务。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消费者行为分析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消费者对咖啡馆的需求已不再只是满足基本的咖啡因需求，而是追求一个舒适、放松的氛围，可以放松身心，享受闲暇时光。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追求舒适氛围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随着消费者对咖啡馆的认知提高，他们对饮品的口味和种类有更高的要求，不再满足于传统的咖啡和茶类饮品。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多元化饮品需求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消费者对咖啡的品质越来越敏感，对咖啡豆的产地、烘焙方式以及咖啡的制作工艺都有更高的要求。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追求高品质咖啡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消费者对咖啡馆的需求与偏好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线上点单与外卖服务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随着移动互联网的发展，消费者更倾向于在线上完成点单和外卖服务，节省时间和精力。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社交与聚会场所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咖啡馆已经成为人们社交和聚会的场所，消费者更注重咖啡馆的氛围和服务质量。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定期光顾咖啡馆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随着生活节奏的加快，消费者更倾向于选择在咖啡馆完成工作、阅读、休息等日常活动，形成定期光顾的习惯。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125" r="1512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消费者在咖啡馆的消费习惯与行为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656" r="3165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1033" r="2103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消费者对咖啡馆的满意度受到多个因素的影响，包括咖啡品质、饮品口感、环境氛围、服务质量等。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满意度影响因素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消费者对品牌的认知度和忠诚度越来越高，咖啡馆需要打造独特的品牌形象和特色，以吸引和留住消费者。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品牌认知与忠诚度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消费者对咖啡馆的满意度与忠诚度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行业竞争格局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7" r="20007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现有竞争对手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在咖啡馆行业中，存在众多竞争对手，包括星巴克、瑞幸咖啡、雀巢咖啡等知名品牌。这些竞争对手在市场份额、品牌知名度、资金实力等方面都有较强的优势。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潜在进入者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咖啡馆行业具有较高的进入门槛，需要较大的资金投入和品牌建设。然而，一些新进入者可能会以创新的方式进入市场，如开设特色咖啡馆、提供差异化服务等。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替代品威胁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随着消费者需求的不断变化，一些替代品可能会对咖啡馆行业产生威胁，如茶饮、能量饮料等。然而，咖啡馆行业仍然具有较大的市场空间和发展潜力。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咖啡馆行业的竞争者分析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服务竞争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咖啡馆行业注重用户体验和服务质量。为了吸引消费者，咖啡馆需要提供优质的服务，包括舒适的座位、快速的点餐和取餐服务以及友好的员工等。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价格竞争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咖啡馆行业的价格竞争较为激烈，一些竞争对手可能会通过降价来吸引消费者。为了保持竞争力，咖啡馆需要控制成本并确保产品质量。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咖啡馆行业需要不断创新以吸引消费者。一些竞争对手可能会推出新口味、新饮品等来吸引消费者。咖啡馆需要关注市场趋势并不断推出创新产品。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5500" r="15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咖啡馆行业的竞争策略与手段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市场集中度提高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随着咖啡馆行业的不断发展，市场份额逐渐向知名品牌集中。一些小型咖啡馆可能在竞争中逐渐退出市场，而大型连锁品牌的市场份额将逐渐提高。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消费者需求的变化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随着消费者对健康和生活品质的关注度提高，咖啡馆需要提供更加健康、高品质的产品和服务。同时，消费者对个性化、差异化的需求也在增加，咖啡馆需要不断创新以适应市场变化。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咖啡馆行业的竞争趋势与格局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https://d.book118.com/296122134220010042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2024-09-10T11:00:38.188</cp:lastPrinted>
  <dcterms:created xsi:type="dcterms:W3CDTF">2024-09-10T03:00:38Z</dcterms:created>
  <dcterms:modified xsi:type="dcterms:W3CDTF">2024-09-10T03:00:40Z</dcterms:modified>
</cp:coreProperties>
</file>