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9B676B-71D5-45A4-9670-BD4E7EE9E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E6005-291B-4748-9EB5-FE4945E86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EE1C73-9E39-4B7B-91CB-8B97BB3B87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B03596-8EE5-4C42-8B5C-280F53C43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11FE21-0B5A-443A-8B3B-50D8C1F0D9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7C6CFA-839F-4D54-BB36-EDE39E9164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4478C-6C8A-4EE1-9108-855F1E9BED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3935AD-D099-4AA6-BADA-12DF0D14D1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E96642-C9F4-475B-8151-DD1489D975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26EB94-5EB1-40B3-A4A0-F4B826F55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CE3386-3462-44FD-86AF-AE37C3A5D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22143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忙与闲作文指导</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汇报人：AA</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2024-01-24</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忙与闲的概念及内涵</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忙与闲在生活中的体现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忙与闲对个人的影响</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忙与闲对社会的意义</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如何在写作中表现忙与闲</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范文欣赏与点评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忙与闲的概念及内涵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忙的定义与特点</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忙是指人们在工作、学习或生活中所经历的一种紧张、快速、充实的状态。</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忙的特点包括时间紧迫、任务繁重、精神高度集中、身心疲惫等。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在忙的状态下，人们通常会感到压力巨大，但同时也能够在忙碌中收获成长和进步。</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闲的定义与特点</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闲是指人们在工作、学习或生活中所拥有的一种轻松、自由、宁静的状态。</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闲的特点包括时间充裕、心情放松、身心舒适、思维开阔等。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在闲的状态下，人们可以充分休息和放松，也可以进行各种兴趣爱好和娱乐活动，丰富自己的生活体验。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忙与闲是相互对立又相互依存的两个概念，它们在人们的生活中交替出现，共同构成了生活的丰富多彩。</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正确处理忙与闲的关系对于保持身心健康和提高生活质量具有重要意义。人们应该学会在忙碌中寻找闲暇，合理安排时间，让自己在忙与闲之间找到最佳的平衡点。</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忙与闲的转化是自然而然的，当人们忙碌一段时间后，会渴望拥有一些闲暇时光来放松身心；而在闲暇之余，人们也会期待投入到忙碌中去追求更多的成就和价值。</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忙与闲的关系及转化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忙与闲在生活中的体现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照顾家庭、赡养老人、抚养子女等家庭责任，使许多人处于忙碌状态。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工作压力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为了事业成功，许多人投入大量时间和精力，甚至牺牲休息和娱乐时间。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学习负担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学生为了取得好成绩，常常埋头苦读，参加各种补习班和兴趣班。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忙碌的生活状态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休闲娱乐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看电影、听音乐、玩游戏等娱乐活动，帮助人们放松身心。</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社交聚会</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与朋友、家人聚会，交流感情，增进友谊。</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旅游度假</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游览名胜古迹、欣赏自然风光，体验不同的文化和生活方式。</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闲暇的生活状态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时间管理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合理规划时间，提高工作效率，留出更多闲暇时间。</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培养兴趣</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在忙碌的生活中，找到自己感兴趣的事物，让生活更加丰富多彩。</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心灵寄托</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通过读书、冥想、写日记等方式，寻找内心的宁静和安慰。</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慢生活理念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提倡慢节奏、慢生活，享受生活中的每一个瞬间，感受生命的美好。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忙里偷闲的生活艺术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忙与闲对个人的影响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压力</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忙碌的生活节奏常常会带来各种压力，如工作压力、学业压力、人际关系压力等。这些压力可能会导致焦虑、紧张、失眠等心理问题，甚至影响身体健康。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成就</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尽管忙碌会带来压力，但它也是成就的来源。通过努力工作和学习，我们可以获得更好的成绩、更高的职位、更多的收入等。这些成就不仅可以带来物质上的回报，还能提升我们的自信心和自尊心。</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忙碌带来的压力与成就</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闲暇带来的放松与沉淀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放松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闲暇之余，我们可以放松身心，摆脱忙碌带来的疲惫和压力。这种放松可以让我们恢复精力，提高工作和学习效率。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沉淀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闲暇时光也是思考和沉淀的好时机。我们可以回顾过去、展望未来，思考人生意义和价值，从而更好地规划自己的生活和事业。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https://d.book118.com/296122143211010044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2024-09-13T07:05:49.819</cp:lastPrinted>
  <dcterms:created xsi:type="dcterms:W3CDTF">2024-09-12T23:05:49Z</dcterms:created>
  <dcterms:modified xsi:type="dcterms:W3CDTF">2024-09-12T23:05:52Z</dcterms:modified>
</cp:coreProperties>
</file>