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D7243C-5985-4332-B58D-E78E06A4AD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C379C2-5AC2-44FB-B7F6-3CC993528C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B0DEDE-F002-4251-BB02-4BAD0A1E41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70CBE8-A20A-4DBD-949F-505EB003C4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1C97EE-1F58-4F12-B018-C95E545F71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D150B5-3CEE-4152-9918-0F98096998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4AC4A6-6F9B-4277-B806-2BF22522DE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1012EA-3A19-4553-A3EB-0F9BE7C1C8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0AC581-D710-44D2-ADD1-F6CD23B14F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84E1BA-9A0E-43F1-857D-F531BE7A27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9ABA92-B96C-4E67-8ADA-1D910F833F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612220101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汇报人：AA</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2024-01-19</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概率论与数理统计(第三版)2正态总体均值的假设检验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单个正态总体均值的假设检验</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两个正态总体均值差的假设检验</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正态总体均值假设检验中的其他问题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正态总体均值假设检验的应用举例</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原假设与备择假设</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在假设检验中，原假设（$H_0$）通常表示总体参数等于某个特定值或属于某个特定范围，而备择假设（$H_1$）则表示总体参数不等于该特定值或不属于该特定范围。</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检验统计量与拒绝域</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检验统计量是根据样本数据计算出的用于进行假设检验的统计量。拒绝域是在原假设下，检验统计量取值的临界区域，如果检验统计量的观测值落入拒绝域，则拒绝原假设。</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显著性水平与两类错误</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显著性水平（$alpha$）是事先设定的用于判断原假设是否成立的小概率标准。两类错误分别指在原假设为真时错误地拒绝原假设（第一类错误）和在原假设为假时错误地接受原假设（第二类错误）。</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假设检验的基本概念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417" r="13417"/>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在工业生产中，通过正态总体均值假设检验可以判断产品质量是否稳定，进而采取相应的质量控制措施。</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质量控制</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在医学研究中，利用正态总体均值假设检验可以分析某种治疗方法是否有效，为医学诊断和治疗提供依据。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医学诊断</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在社会科学领域，正态总体均值假设检验可用于分析不同群体之间的差异或同一群体在不同时间或条件下的变化。</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社会调查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正态总体均值假设检验的意义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建立原假设和备择假设</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根据研究目的和背景知识，合理提出原假设和备择假设。</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选择适当的检验统计量</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根据样本数据类型和总体分布特点，选择适当的检验统计量。</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确定拒绝域</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根据显著性水平和样本量，确定拒绝域的范围。</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计算检验统计量的观测值</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根据样本数据计算检验统计量的观测值。</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作出决策</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将检验统计量的观测值与拒绝域进行比较，如果观测值落入拒绝域，则拒绝原假设；否则接受原假设。在决策过程中需要遵循充分性、一致性和公正性等原则。</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假设检验的步骤和原则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单个正态总体均值的假设检验</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Z检验法适用条件</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当样本量较大（通常要求n&gt;30）且总体标准差已知时，可以使用Z检验法进行假设检验。</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Z检验法步骤</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首先提出原假设和备择假设，然后构造Z统计量并计算其观测值，最后根据Z统计量的分布确定拒绝域并作出决策。</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Z检验法定义</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Z检验法是一种基于大样本正态分布的假设检验方法，用于检验单个正态总体均值是否等于某个特定值。</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Z检验法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t检验法</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t检验法是一种基于t分布的假设检验方法，用于检验单个正态总体均值是否等于某个特定值，尤其适用于小样本情况。</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t检验法适用条件</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当样本量较小（通常要求n&lt;30）且总体标准差未知时，可以使用t检验法进行假设检验。</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t检验法步骤</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与Z检验法类似，首先提出原假设和备择假设，然后构造t统计量并计算其观测值，最后根据t统计量的分布确定拒绝域并作出决策。</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t检验法定义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在假设检验中，需要构造一个合适的统计量作为检验的依据。对于单个正态总体均值的假设检验，常用的检验统计量有Z统计量和t统计量。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检验统计量的构造</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Z统计量和t统计量都是标准化的统计量，具有特定的分布形式。在原假设成立的情况下，它们的分布分别是标准正态分布和t分布。这使得我们可以根据这些分布来确定拒绝域和临界值。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检验统计量的性质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检验统计量的构造与性质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拒绝域与临界值的确定</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拒绝域是指在假设检验中，当检验统计量的观测值落入该区域时，我们拒绝原假设的区域。</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拒绝域的定义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临界值是与拒绝域相对应的统计量的取值界限。在单个正态总体均值的假设检验中，临界值通常根据显著性水平和检验统计量的分布来确定。例如，在Z检验法中，临界值可以通过查找标准正态分布表得到；在t检验法中，临界值可以通过查找t分布表得到。</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临界值的确定</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两个正态总体均值差的假设检验</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定义</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独立样本t检验是用于比较两个独立正态总体均值是否有显著差异的统计方法。</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前提条件</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两个样本相互独立，且服从正态分布，具有相同的方差。</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检验步骤</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提出假设、构造检验统计量、计算p值、作出决策。</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独立样本t检验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定义</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配对样本t检验是用于比较同一总体中两个相关样本均值是否有显著差异的统计方法。</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前提条件</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两个样本配对出现，且差值服从正态分布。</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检验步骤</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计算差值、提出假设、构造检验统计量、计算p值、作出决策。</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配对样本t检验</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https://d.book118.com/296122201010010042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2024-09-09T06:07:23.346</cp:lastPrinted>
  <dcterms:created xsi:type="dcterms:W3CDTF">2024-09-08T22:07:23Z</dcterms:created>
  <dcterms:modified xsi:type="dcterms:W3CDTF">2024-09-08T22:07:25Z</dcterms:modified>
</cp:coreProperties>
</file>