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4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6FB2C-AB05-49B3-9AE5-1FABAA45E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9EE8E-A0DA-44A1-BF46-D582D1A6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EAE8D-D158-4F91-BE51-45B2C6CD9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80B88-6043-44E4-862F-5FDCD4C0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019E6-7A25-46DA-8EB8-135839B5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4BCFD-6E86-4DFB-879B-AB5C9972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CDA58-1F47-48ED-B9F9-3CD5D898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B8D22-1967-494E-8AB5-FDEB5FB2B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7891C-AD93-4C9F-B4E4-B3B23D9F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43687-7313-47F3-9943-F0ACD0BED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ECAE2-ED3D-4678-A4DA-94FC475A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36" r:id="rId2"/>
    <p:sldLayoutId id="2147489637" r:id="rId3"/>
    <p:sldLayoutId id="2147489638" r:id="rId4"/>
    <p:sldLayoutId id="2147489639" r:id="rId5"/>
    <p:sldLayoutId id="2147489640" r:id="rId6"/>
    <p:sldLayoutId id="2147489641" r:id="rId7"/>
    <p:sldLayoutId id="2147489642" r:id="rId8"/>
    <p:sldLayoutId id="2147489643" r:id="rId9"/>
    <p:sldLayoutId id="2147489644" r:id="rId10"/>
    <p:sldLayoutId id="2147489645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23120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2024年消费者购买行为变迁报告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消费者购买行为变迁概述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消费者对产品属性的需求变化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消费者购买决策过程的变化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消费者对品牌形象和服务的需求变化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消费者对购物渠道的需求变化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https://d.book118.com/296123120140010035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2024年消费者购买行为变迁报告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2024-09-05T11:50:06.985</cp:lastPrinted>
  <dcterms:created xsi:type="dcterms:W3CDTF">2024-09-05T03:50:07Z</dcterms:created>
  <dcterms:modified xsi:type="dcterms:W3CDTF">2024-09-05T03:50:08Z</dcterms:modified>
</cp:coreProperties>
</file>