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A3034-5D8A-4DE6-A478-3887DF6F4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C1CA9-29A9-45FE-9590-A7D1F757D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4195F-7795-4FC9-ABE8-DEA2117A0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FE53D6-7926-4137-9C0B-2BB702B4B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6C4E52-0F6A-490E-8D2A-B626D6E87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B4FCD1-86A2-4F2C-B20E-1A47FED47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122400-1E86-45CE-9AA1-1B3BFF05B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AD95D5-66B3-45FB-B7A8-232FA7A08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E29B0-1646-4DD1-8A3A-28EF8090C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7925E-7842-4B8B-A560-88786BA07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B2EF9-7476-4E54-9713-01B672B30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12313003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人体生殖系统疾病解剖学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生殖系统概述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男性生殖系统疾病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女性生殖系统疾病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生殖系统肿瘤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生殖系统感染性疾病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生殖系统概述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023" b="210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生殖系统的功能与组成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生殖系统的主要功能是繁殖后代和分泌性激素，以维持人体的第二性征和内环境稳定。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生殖系统由内生殖器和外生殖器两部分组成，内生殖器包括阴道、子宫、输卵管和卵巢，外生殖器包括阴阜、大阴唇、小阴唇、阴蒂和阴道前庭。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生殖系统的生理作用主要是通过性激素的分泌和调节来实现的，这些激素对人体的生长发育、生殖器官的成熟和维持第二性征等方面起着重要作用。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女性方面，卵巢会周期性地分泌雌激素和孕激素，同时也会分泌少量的雄激素，这些激素共同调节着女性的生理功能。在男性方面，睾丸会分泌大量的雄激素，同时也会分泌少量的雌激素，这些激素对男性的生理功能起着重要作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生殖系统的生理作用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男性生殖系统疾病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前列腺炎通常由细菌感染引起，也可能与不良的生活习惯、心理压力等有关。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042" r="22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25" r="2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114" r="1711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尿频、尿急、尿痛、排尿困难、会阴部疼痛等。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药物治疗、物理治疗、生活方式调整等。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前列腺炎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药物治疗、手术治疗等。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前列腺增生多发生于中老年男性，与雄性激素水平下降、慢性炎症刺激等有关。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尿频、尿急、尿不尽、夜尿增多、排尿困难等。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前列腺增生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睾丸炎通常由细菌感染引起，也可能与病毒感染、免疫系统疾病等有关。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睾丸疼痛、肿胀、发热等。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治疗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药物治疗、手术治疗等。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睾丸炎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女性生殖系统疾病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子宫肌瘤是女性生殖系统中最常见的良性肿瘤之一，主要由平滑肌和结缔组织组成。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23333" r="23333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7833" r="17833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子宫肌瘤的发病原因尚不完全清楚，可能与女性激素水平、遗传因素、环境因素等有关。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子宫肌瘤通常无明显症状，但有时会导致子宫出血、疼痛、压迫症状以及不孕等问题。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治疗方法包括药物治疗、保守性手术和全子宫切除术等，具体治疗方案应根据患者年龄、症状、生育需求等因素综合考虑。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子宫肌瘤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https://d.book118.com/296123130032010033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2024-09-01T16:25:21.815</cp:lastPrinted>
  <dcterms:created xsi:type="dcterms:W3CDTF">2024-09-01T08:25:21Z</dcterms:created>
  <dcterms:modified xsi:type="dcterms:W3CDTF">2024-09-01T08:25:23Z</dcterms:modified>
</cp:coreProperties>
</file>