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C370F-485F-4C26-9A75-0D7EB5696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5CAB4-4BF9-4239-9B47-E1DB72AA9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632DD-7740-422F-B7DE-56FDEBFDA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90068-BC96-4CED-ABCB-D9BD1F8E6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2B0D4-4D04-4CC9-B55E-E422D27F3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10915B-A155-4118-9A8E-B6B2DDEE9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47FB1-A552-4FDC-9824-DB763C9A4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79615-0E53-4182-BCD2-8261E9D71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D9225-37CA-4AA4-8964-7C270E418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B8FD1-1D4F-4F6C-BCA7-8F1A6F9E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A2A1B-3599-4D14-8531-DD724DDF5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2515205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新生儿抚触最新PPT课件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31" r="260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18" r="225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抚触可以帮助新生儿放松、缓解焦虑和促进睡眠，同时也有助于增强亲子之间的情感联系。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抚触是一种通过触摸、轻拍和按摩新生儿身体的行为，旨在促进其身体发育、心理稳定和亲子关系。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随着医学和心理学的发展，抚触逐渐被科学证实为一种有效的育儿方法，并被广泛应用于临床实践中。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现代研究表明，抚触可以促进新生儿的大脑发育、免疫力和心理健康，对宝宝的成长具有积极的影响。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341" r="634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1" r="250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抚触起源于古代，当时人们普遍认为触摸可以促进婴儿的成长和健康。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437" b="54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377" b="23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抚触可以刺激新生儿的感觉器官，促进大脑神经元的连接和突触的发育，有助于提高宝宝的智力水平。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促进大脑发育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抚触可以刺激宝宝的免疫系统，提高其抵抗力，减少感染和过敏的风险。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抚触可以帮助新生儿放松，缓解焦虑和哭闹，促进其心理稳定和睡眠质量。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缓解焦虑和哭闹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抚触是一种亲密的接触方式，有助于增进亲子之间的情感联系，促进家庭和谐。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增进亲子情感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新生儿对温度较为敏感，抚触前应确保室内温度在25℃左右，避免宝宝着凉。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确保室内温度适宜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8" r="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准备好抚触用品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洗净双手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准备柔软的毛巾、婴儿润肤油、尿布等抚触所需用品，确保抚触过程中宝宝舒适。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抚触前应将双手洗净，确保手部卫生，以免交叉感染。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四肢抚触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按摩宝宝的四肢，从上到下，从内到外，促进血液循环和肌肉发育。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腹部抚触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顺时针方向轻轻按摩宝宝的腹部，有助于促进肠胃蠕动和消化。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胸部抚触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以顺时针方向轻轻按摩宝宝的胸部，促进心肺功能发育。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脸部抚触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轻轻按摩宝宝的额头、下巴和面颊，动作要轻柔，避免过度刺激。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手部抚触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轻轻按摩宝宝的手掌和手指，促进手部肌肉发育和灵活性。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在抚触过程中，密切观察宝宝的反应，如出现哭闹、烦躁等不适症状，应立即停止抚触。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抚触时应控制力度，避免过度刺激宝宝皮肤和肌肉，以免造成不适。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避免过度刺激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292" b="2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新生儿睡眠时间较长，抚触时间应安排在宝宝清醒、精神状态良好的时段，避免打扰宝宝的正常休息。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注意时间安排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https://d.book118.com/296125152054010045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2024-09-14T01:20:24.165</cp:lastPrinted>
  <dcterms:created xsi:type="dcterms:W3CDTF">2024-09-13T17:20:24Z</dcterms:created>
  <dcterms:modified xsi:type="dcterms:W3CDTF">2024-09-13T17:20:26Z</dcterms:modified>
</cp:coreProperties>
</file>